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61" r:id="rId3"/>
    <p:sldId id="265" r:id="rId4"/>
    <p:sldId id="266" r:id="rId5"/>
    <p:sldId id="267" r:id="rId6"/>
    <p:sldId id="263" r:id="rId7"/>
    <p:sldId id="3778" r:id="rId8"/>
    <p:sldId id="3763" r:id="rId9"/>
    <p:sldId id="3764" r:id="rId10"/>
    <p:sldId id="439" r:id="rId11"/>
    <p:sldId id="3758" r:id="rId12"/>
    <p:sldId id="3771" r:id="rId13"/>
    <p:sldId id="3777" r:id="rId14"/>
    <p:sldId id="3774" r:id="rId15"/>
    <p:sldId id="3616" r:id="rId16"/>
    <p:sldId id="3618" r:id="rId17"/>
    <p:sldId id="3761" r:id="rId18"/>
    <p:sldId id="3719" r:id="rId19"/>
    <p:sldId id="3720" r:id="rId20"/>
    <p:sldId id="3779" r:id="rId21"/>
    <p:sldId id="3776" r:id="rId22"/>
    <p:sldId id="3770" r:id="rId23"/>
    <p:sldId id="1293" r:id="rId24"/>
    <p:sldId id="3735" r:id="rId25"/>
    <p:sldId id="262" r:id="rId26"/>
    <p:sldId id="3751" r:id="rId27"/>
    <p:sldId id="3766" r:id="rId28"/>
    <p:sldId id="3752" r:id="rId29"/>
    <p:sldId id="378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C8790E5-E29E-46D6-9E49-80A18CBC310B}">
          <p14:sldIdLst>
            <p14:sldId id="256"/>
            <p14:sldId id="261"/>
            <p14:sldId id="265"/>
            <p14:sldId id="266"/>
            <p14:sldId id="267"/>
            <p14:sldId id="263"/>
            <p14:sldId id="3778"/>
            <p14:sldId id="3763"/>
            <p14:sldId id="3764"/>
            <p14:sldId id="439"/>
            <p14:sldId id="3758"/>
            <p14:sldId id="3771"/>
            <p14:sldId id="3777"/>
            <p14:sldId id="3774"/>
            <p14:sldId id="3616"/>
            <p14:sldId id="3618"/>
            <p14:sldId id="3761"/>
            <p14:sldId id="3719"/>
            <p14:sldId id="3720"/>
            <p14:sldId id="3779"/>
            <p14:sldId id="3776"/>
            <p14:sldId id="3770"/>
            <p14:sldId id="1293"/>
            <p14:sldId id="3735"/>
            <p14:sldId id="262"/>
            <p14:sldId id="3751"/>
            <p14:sldId id="3766"/>
            <p14:sldId id="3752"/>
            <p14:sldId id="37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FF"/>
    <a:srgbClr val="353535"/>
    <a:srgbClr val="717171"/>
    <a:srgbClr val="565656"/>
    <a:srgbClr val="E2068C"/>
    <a:srgbClr val="32145A"/>
    <a:srgbClr val="3131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D3C057-3815-4975-8660-23FF10F035BD}" v="462" dt="2018-10-13T15:14:04.5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71" autoAdjust="0"/>
    <p:restoredTop sz="79792" autoAdjust="0"/>
  </p:normalViewPr>
  <p:slideViewPr>
    <p:cSldViewPr snapToGrid="0">
      <p:cViewPr varScale="1">
        <p:scale>
          <a:sx n="58" d="100"/>
          <a:sy n="58" d="100"/>
        </p:scale>
        <p:origin x="76" y="10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cardo Cappello" userId="97d54fbffe06a6e0" providerId="LiveId" clId="{64D3C057-3815-4975-8660-23FF10F035BD}"/>
    <pc:docChg chg="undo custSel addSld delSld modSld sldOrd delSection modSection">
      <pc:chgData name="Riccardo Cappello" userId="97d54fbffe06a6e0" providerId="LiveId" clId="{64D3C057-3815-4975-8660-23FF10F035BD}" dt="2018-10-13T15:14:04.547" v="622" actId="1076"/>
      <pc:docMkLst>
        <pc:docMk/>
      </pc:docMkLst>
      <pc:sldChg chg="addSp delSp modSp mod setBg modAnim setClrOvrMap">
        <pc:chgData name="Riccardo Cappello" userId="97d54fbffe06a6e0" providerId="LiveId" clId="{64D3C057-3815-4975-8660-23FF10F035BD}" dt="2018-09-20T20:55:14.628" v="503" actId="27614"/>
        <pc:sldMkLst>
          <pc:docMk/>
          <pc:sldMk cId="3209317228" sldId="256"/>
        </pc:sldMkLst>
        <pc:spChg chg="mod">
          <ac:chgData name="Riccardo Cappello" userId="97d54fbffe06a6e0" providerId="LiveId" clId="{64D3C057-3815-4975-8660-23FF10F035BD}" dt="2018-09-17T18:58:20.685" v="371" actId="1076"/>
          <ac:spMkLst>
            <pc:docMk/>
            <pc:sldMk cId="3209317228" sldId="256"/>
            <ac:spMk id="2" creationId="{BD2DF659-465F-4FDC-98F2-347BE3E9589B}"/>
          </ac:spMkLst>
        </pc:spChg>
        <pc:spChg chg="mod">
          <ac:chgData name="Riccardo Cappello" userId="97d54fbffe06a6e0" providerId="LiveId" clId="{64D3C057-3815-4975-8660-23FF10F035BD}" dt="2018-09-16T07:44:50.126" v="145" actId="14100"/>
          <ac:spMkLst>
            <pc:docMk/>
            <pc:sldMk cId="3209317228" sldId="256"/>
            <ac:spMk id="3" creationId="{4413CDE4-3094-4196-9173-F4A0D537BAD5}"/>
          </ac:spMkLst>
        </pc:spChg>
        <pc:spChg chg="add del">
          <ac:chgData name="Riccardo Cappello" userId="97d54fbffe06a6e0" providerId="LiveId" clId="{64D3C057-3815-4975-8660-23FF10F035BD}" dt="2018-09-16T07:43:04.309" v="126" actId="26606"/>
          <ac:spMkLst>
            <pc:docMk/>
            <pc:sldMk cId="3209317228" sldId="256"/>
            <ac:spMk id="12" creationId="{4D834D36-D981-4EDD-B062-077BAB9C7133}"/>
          </ac:spMkLst>
        </pc:spChg>
        <pc:spChg chg="add del">
          <ac:chgData name="Riccardo Cappello" userId="97d54fbffe06a6e0" providerId="LiveId" clId="{64D3C057-3815-4975-8660-23FF10F035BD}" dt="2018-09-16T07:43:04.309" v="126" actId="26606"/>
          <ac:spMkLst>
            <pc:docMk/>
            <pc:sldMk cId="3209317228" sldId="256"/>
            <ac:spMk id="16" creationId="{251BB4E6-C169-431D-9D53-2BBEBFFD1562}"/>
          </ac:spMkLst>
        </pc:spChg>
        <pc:spChg chg="add del">
          <ac:chgData name="Riccardo Cappello" userId="97d54fbffe06a6e0" providerId="LiveId" clId="{64D3C057-3815-4975-8660-23FF10F035BD}" dt="2018-09-16T07:43:04.309" v="126" actId="26606"/>
          <ac:spMkLst>
            <pc:docMk/>
            <pc:sldMk cId="3209317228" sldId="256"/>
            <ac:spMk id="18" creationId="{5AFEC34A-0251-411C-A0C7-E1FB917E90B5}"/>
          </ac:spMkLst>
        </pc:spChg>
        <pc:spChg chg="add del">
          <ac:chgData name="Riccardo Cappello" userId="97d54fbffe06a6e0" providerId="LiveId" clId="{64D3C057-3815-4975-8660-23FF10F035BD}" dt="2018-09-16T07:43:04.309" v="126" actId="26606"/>
          <ac:spMkLst>
            <pc:docMk/>
            <pc:sldMk cId="3209317228" sldId="256"/>
            <ac:spMk id="20" creationId="{89E9B1A9-F407-4A46-B721-26946A1A2CC8}"/>
          </ac:spMkLst>
        </pc:spChg>
        <pc:spChg chg="add del">
          <ac:chgData name="Riccardo Cappello" userId="97d54fbffe06a6e0" providerId="LiveId" clId="{64D3C057-3815-4975-8660-23FF10F035BD}" dt="2018-09-16T07:43:04.309" v="126" actId="26606"/>
          <ac:spMkLst>
            <pc:docMk/>
            <pc:sldMk cId="3209317228" sldId="256"/>
            <ac:spMk id="22" creationId="{B81747D3-9737-4919-8850-65DBC9048B92}"/>
          </ac:spMkLst>
        </pc:spChg>
        <pc:spChg chg="add del">
          <ac:chgData name="Riccardo Cappello" userId="97d54fbffe06a6e0" providerId="LiveId" clId="{64D3C057-3815-4975-8660-23FF10F035BD}" dt="2018-09-16T07:43:06.250" v="128" actId="26606"/>
          <ac:spMkLst>
            <pc:docMk/>
            <pc:sldMk cId="3209317228" sldId="256"/>
            <ac:spMk id="24" creationId="{AC6F8F5A-EAFE-459F-8F54-9D86D539F12E}"/>
          </ac:spMkLst>
        </pc:spChg>
        <pc:spChg chg="add del">
          <ac:chgData name="Riccardo Cappello" userId="97d54fbffe06a6e0" providerId="LiveId" clId="{64D3C057-3815-4975-8660-23FF10F035BD}" dt="2018-09-16T07:43:06.250" v="128" actId="26606"/>
          <ac:spMkLst>
            <pc:docMk/>
            <pc:sldMk cId="3209317228" sldId="256"/>
            <ac:spMk id="25" creationId="{5DFA2231-FFDF-4250-983C-D460855A37B8}"/>
          </ac:spMkLst>
        </pc:spChg>
        <pc:spChg chg="add del">
          <ac:chgData name="Riccardo Cappello" userId="97d54fbffe06a6e0" providerId="LiveId" clId="{64D3C057-3815-4975-8660-23FF10F035BD}" dt="2018-09-16T07:43:06.250" v="128" actId="26606"/>
          <ac:spMkLst>
            <pc:docMk/>
            <pc:sldMk cId="3209317228" sldId="256"/>
            <ac:spMk id="26" creationId="{C18DD249-7BAF-43E4-96D2-897DF8277025}"/>
          </ac:spMkLst>
        </pc:spChg>
        <pc:spChg chg="add del">
          <ac:chgData name="Riccardo Cappello" userId="97d54fbffe06a6e0" providerId="LiveId" clId="{64D3C057-3815-4975-8660-23FF10F035BD}" dt="2018-09-16T07:43:06.250" v="128" actId="26606"/>
          <ac:spMkLst>
            <pc:docMk/>
            <pc:sldMk cId="3209317228" sldId="256"/>
            <ac:spMk id="27" creationId="{93709A93-4FBF-496D-9228-3D3DBCF5064D}"/>
          </ac:spMkLst>
        </pc:spChg>
        <pc:spChg chg="add del">
          <ac:chgData name="Riccardo Cappello" userId="97d54fbffe06a6e0" providerId="LiveId" clId="{64D3C057-3815-4975-8660-23FF10F035BD}" dt="2018-09-16T07:43:06.250" v="128" actId="26606"/>
          <ac:spMkLst>
            <pc:docMk/>
            <pc:sldMk cId="3209317228" sldId="256"/>
            <ac:spMk id="28" creationId="{FDF57CB1-214E-425B-96B6-75E40F166F08}"/>
          </ac:spMkLst>
        </pc:spChg>
        <pc:spChg chg="add del">
          <ac:chgData name="Riccardo Cappello" userId="97d54fbffe06a6e0" providerId="LiveId" clId="{64D3C057-3815-4975-8660-23FF10F035BD}" dt="2018-09-16T07:43:09.079" v="130" actId="26606"/>
          <ac:spMkLst>
            <pc:docMk/>
            <pc:sldMk cId="3209317228" sldId="256"/>
            <ac:spMk id="30" creationId="{20CB0AEA-B839-46AC-B480-2175561FBD98}"/>
          </ac:spMkLst>
        </pc:spChg>
        <pc:spChg chg="add del">
          <ac:chgData name="Riccardo Cappello" userId="97d54fbffe06a6e0" providerId="LiveId" clId="{64D3C057-3815-4975-8660-23FF10F035BD}" dt="2018-09-16T07:43:09.079" v="130" actId="26606"/>
          <ac:spMkLst>
            <pc:docMk/>
            <pc:sldMk cId="3209317228" sldId="256"/>
            <ac:spMk id="31" creationId="{BC3318E7-A970-4403-9682-E7D4299768B2}"/>
          </ac:spMkLst>
        </pc:spChg>
        <pc:spChg chg="add del">
          <ac:chgData name="Riccardo Cappello" userId="97d54fbffe06a6e0" providerId="LiveId" clId="{64D3C057-3815-4975-8660-23FF10F035BD}" dt="2018-09-16T07:43:09.079" v="130" actId="26606"/>
          <ac:spMkLst>
            <pc:docMk/>
            <pc:sldMk cId="3209317228" sldId="256"/>
            <ac:spMk id="32" creationId="{3B50BB8F-1CF3-4420-A246-F2AE47F1770B}"/>
          </ac:spMkLst>
        </pc:spChg>
        <pc:spChg chg="add del">
          <ac:chgData name="Riccardo Cappello" userId="97d54fbffe06a6e0" providerId="LiveId" clId="{64D3C057-3815-4975-8660-23FF10F035BD}" dt="2018-09-16T07:43:09.079" v="130" actId="26606"/>
          <ac:spMkLst>
            <pc:docMk/>
            <pc:sldMk cId="3209317228" sldId="256"/>
            <ac:spMk id="33" creationId="{7F871D6D-54EF-4FAA-A4E3-1F4D4F8D61CD}"/>
          </ac:spMkLst>
        </pc:spChg>
        <pc:spChg chg="add del">
          <ac:chgData name="Riccardo Cappello" userId="97d54fbffe06a6e0" providerId="LiveId" clId="{64D3C057-3815-4975-8660-23FF10F035BD}" dt="2018-09-16T07:43:09.079" v="130" actId="26606"/>
          <ac:spMkLst>
            <pc:docMk/>
            <pc:sldMk cId="3209317228" sldId="256"/>
            <ac:spMk id="34" creationId="{6E6E2C1E-E9BB-473F-9B15-9231E36D85BD}"/>
          </ac:spMkLst>
        </pc:spChg>
        <pc:spChg chg="add del">
          <ac:chgData name="Riccardo Cappello" userId="97d54fbffe06a6e0" providerId="LiveId" clId="{64D3C057-3815-4975-8660-23FF10F035BD}" dt="2018-09-16T07:43:09.079" v="130" actId="26606"/>
          <ac:spMkLst>
            <pc:docMk/>
            <pc:sldMk cId="3209317228" sldId="256"/>
            <ac:spMk id="35" creationId="{3864C5F7-9C3C-44B2-B562-3C9187F97FBD}"/>
          </ac:spMkLst>
        </pc:spChg>
        <pc:spChg chg="add del">
          <ac:chgData name="Riccardo Cappello" userId="97d54fbffe06a6e0" providerId="LiveId" clId="{64D3C057-3815-4975-8660-23FF10F035BD}" dt="2018-09-16T07:43:09.079" v="130" actId="26606"/>
          <ac:spMkLst>
            <pc:docMk/>
            <pc:sldMk cId="3209317228" sldId="256"/>
            <ac:spMk id="36" creationId="{1C633F89-CD86-4B32-ACC7-76B3DFFBF0AA}"/>
          </ac:spMkLst>
        </pc:spChg>
        <pc:spChg chg="add del">
          <ac:chgData name="Riccardo Cappello" userId="97d54fbffe06a6e0" providerId="LiveId" clId="{64D3C057-3815-4975-8660-23FF10F035BD}" dt="2018-09-16T07:43:09.079" v="130" actId="26606"/>
          <ac:spMkLst>
            <pc:docMk/>
            <pc:sldMk cId="3209317228" sldId="256"/>
            <ac:spMk id="37" creationId="{C684BB5A-9B2C-40C0-A8F4-C812CDB97C0E}"/>
          </ac:spMkLst>
        </pc:spChg>
        <pc:spChg chg="add del">
          <ac:chgData name="Riccardo Cappello" userId="97d54fbffe06a6e0" providerId="LiveId" clId="{64D3C057-3815-4975-8660-23FF10F035BD}" dt="2018-09-16T07:43:12.301" v="132" actId="26606"/>
          <ac:spMkLst>
            <pc:docMk/>
            <pc:sldMk cId="3209317228" sldId="256"/>
            <ac:spMk id="39" creationId="{CF9F0F3E-8820-46B6-A496-86F61BDAE57D}"/>
          </ac:spMkLst>
        </pc:spChg>
        <pc:spChg chg="add del">
          <ac:chgData name="Riccardo Cappello" userId="97d54fbffe06a6e0" providerId="LiveId" clId="{64D3C057-3815-4975-8660-23FF10F035BD}" dt="2018-09-16T07:43:12.301" v="132" actId="26606"/>
          <ac:spMkLst>
            <pc:docMk/>
            <pc:sldMk cId="3209317228" sldId="256"/>
            <ac:spMk id="40" creationId="{FC1C3757-C15D-49E7-88D1-B023865EC503}"/>
          </ac:spMkLst>
        </pc:spChg>
        <pc:spChg chg="add del">
          <ac:chgData name="Riccardo Cappello" userId="97d54fbffe06a6e0" providerId="LiveId" clId="{64D3C057-3815-4975-8660-23FF10F035BD}" dt="2018-09-16T07:43:12.301" v="132" actId="26606"/>
          <ac:spMkLst>
            <pc:docMk/>
            <pc:sldMk cId="3209317228" sldId="256"/>
            <ac:spMk id="41" creationId="{C80C0294-6030-46D4-A2C8-8EA9B5F64D98}"/>
          </ac:spMkLst>
        </pc:spChg>
        <pc:picChg chg="add mod ord">
          <ac:chgData name="Riccardo Cappello" userId="97d54fbffe06a6e0" providerId="LiveId" clId="{64D3C057-3815-4975-8660-23FF10F035BD}" dt="2018-09-16T07:45:03.643" v="146" actId="14100"/>
          <ac:picMkLst>
            <pc:docMk/>
            <pc:sldMk cId="3209317228" sldId="256"/>
            <ac:picMk id="4" creationId="{A17623FA-C004-4A5E-AFAF-3C8AB2D97B6A}"/>
          </ac:picMkLst>
        </pc:picChg>
        <pc:picChg chg="add mod ord">
          <ac:chgData name="Riccardo Cappello" userId="97d54fbffe06a6e0" providerId="LiveId" clId="{64D3C057-3815-4975-8660-23FF10F035BD}" dt="2018-09-16T07:45:03.643" v="146" actId="14100"/>
          <ac:picMkLst>
            <pc:docMk/>
            <pc:sldMk cId="3209317228" sldId="256"/>
            <ac:picMk id="5" creationId="{BF22C6D4-0112-4E21-9163-6CC48934228D}"/>
          </ac:picMkLst>
        </pc:picChg>
        <pc:picChg chg="add mod ord">
          <ac:chgData name="Riccardo Cappello" userId="97d54fbffe06a6e0" providerId="LiveId" clId="{64D3C057-3815-4975-8660-23FF10F035BD}" dt="2018-09-16T07:45:03.643" v="146" actId="14100"/>
          <ac:picMkLst>
            <pc:docMk/>
            <pc:sldMk cId="3209317228" sldId="256"/>
            <ac:picMk id="6" creationId="{9E419B13-7BE3-4501-BD6D-1E741184EE7D}"/>
          </ac:picMkLst>
        </pc:picChg>
        <pc:picChg chg="add mod ord">
          <ac:chgData name="Riccardo Cappello" userId="97d54fbffe06a6e0" providerId="LiveId" clId="{64D3C057-3815-4975-8660-23FF10F035BD}" dt="2018-09-16T07:44:24.395" v="140" actId="1076"/>
          <ac:picMkLst>
            <pc:docMk/>
            <pc:sldMk cId="3209317228" sldId="256"/>
            <ac:picMk id="7" creationId="{6C56846B-B160-4710-8401-B08D28C61385}"/>
          </ac:picMkLst>
        </pc:picChg>
        <pc:picChg chg="add del mod">
          <ac:chgData name="Riccardo Cappello" userId="97d54fbffe06a6e0" providerId="LiveId" clId="{64D3C057-3815-4975-8660-23FF10F035BD}" dt="2018-09-20T20:54:41.945" v="498"/>
          <ac:picMkLst>
            <pc:docMk/>
            <pc:sldMk cId="3209317228" sldId="256"/>
            <ac:picMk id="9" creationId="{0D8AFF56-3565-48EB-AB69-564024DD0461}"/>
          </ac:picMkLst>
        </pc:picChg>
        <pc:picChg chg="add mod">
          <ac:chgData name="Riccardo Cappello" userId="97d54fbffe06a6e0" providerId="LiveId" clId="{64D3C057-3815-4975-8660-23FF10F035BD}" dt="2018-09-20T20:55:14.628" v="503" actId="27614"/>
          <ac:picMkLst>
            <pc:docMk/>
            <pc:sldMk cId="3209317228" sldId="256"/>
            <ac:picMk id="11" creationId="{036EFFEC-0239-4639-B759-A1DC070746C0}"/>
          </ac:picMkLst>
        </pc:picChg>
        <pc:picChg chg="add del">
          <ac:chgData name="Riccardo Cappello" userId="97d54fbffe06a6e0" providerId="LiveId" clId="{64D3C057-3815-4975-8660-23FF10F035BD}" dt="2018-09-16T07:43:04.309" v="126" actId="26606"/>
          <ac:picMkLst>
            <pc:docMk/>
            <pc:sldMk cId="3209317228" sldId="256"/>
            <ac:picMk id="14" creationId="{6CFD523C-CC0D-41EB-B7F7-C615B5715FEB}"/>
          </ac:picMkLst>
        </pc:picChg>
      </pc:sldChg>
      <pc:sldChg chg="modSp ord">
        <pc:chgData name="Riccardo Cappello" userId="97d54fbffe06a6e0" providerId="LiveId" clId="{64D3C057-3815-4975-8660-23FF10F035BD}" dt="2018-09-22T08:55:41.815" v="620" actId="20577"/>
        <pc:sldMkLst>
          <pc:docMk/>
          <pc:sldMk cId="3208365751" sldId="262"/>
        </pc:sldMkLst>
        <pc:spChg chg="mod">
          <ac:chgData name="Riccardo Cappello" userId="97d54fbffe06a6e0" providerId="LiveId" clId="{64D3C057-3815-4975-8660-23FF10F035BD}" dt="2018-09-17T19:15:58.171" v="444" actId="1036"/>
          <ac:spMkLst>
            <pc:docMk/>
            <pc:sldMk cId="3208365751" sldId="262"/>
            <ac:spMk id="2" creationId="{A5DB07F4-037E-4666-BFFC-D4BC9B32ADA4}"/>
          </ac:spMkLst>
        </pc:spChg>
        <pc:spChg chg="mod">
          <ac:chgData name="Riccardo Cappello" userId="97d54fbffe06a6e0" providerId="LiveId" clId="{64D3C057-3815-4975-8660-23FF10F035BD}" dt="2018-09-17T19:15:58.171" v="444" actId="1036"/>
          <ac:spMkLst>
            <pc:docMk/>
            <pc:sldMk cId="3208365751" sldId="262"/>
            <ac:spMk id="3" creationId="{0FBC0E0C-D04F-4813-ACAC-967DF99282B2}"/>
          </ac:spMkLst>
        </pc:spChg>
        <pc:spChg chg="mod">
          <ac:chgData name="Riccardo Cappello" userId="97d54fbffe06a6e0" providerId="LiveId" clId="{64D3C057-3815-4975-8660-23FF10F035BD}" dt="2018-09-22T08:55:41.815" v="620" actId="20577"/>
          <ac:spMkLst>
            <pc:docMk/>
            <pc:sldMk cId="3208365751" sldId="262"/>
            <ac:spMk id="4" creationId="{FBEDAFD7-CF92-4199-8229-5FCED907CDA4}"/>
          </ac:spMkLst>
        </pc:spChg>
      </pc:sldChg>
      <pc:sldChg chg="addSp delSp modSp delAnim modAnim">
        <pc:chgData name="Riccardo Cappello" userId="97d54fbffe06a6e0" providerId="LiveId" clId="{64D3C057-3815-4975-8660-23FF10F035BD}" dt="2018-09-22T08:55:32.896" v="603" actId="20577"/>
        <pc:sldMkLst>
          <pc:docMk/>
          <pc:sldMk cId="267602705" sldId="263"/>
        </pc:sldMkLst>
        <pc:spChg chg="add del mod">
          <ac:chgData name="Riccardo Cappello" userId="97d54fbffe06a6e0" providerId="LiveId" clId="{64D3C057-3815-4975-8660-23FF10F035BD}" dt="2018-09-16T07:35:03.756" v="116" actId="478"/>
          <ac:spMkLst>
            <pc:docMk/>
            <pc:sldMk cId="267602705" sldId="263"/>
            <ac:spMk id="2" creationId="{83C375BB-0D14-41C3-A220-63412AAB3745}"/>
          </ac:spMkLst>
        </pc:spChg>
        <pc:spChg chg="mod">
          <ac:chgData name="Riccardo Cappello" userId="97d54fbffe06a6e0" providerId="LiveId" clId="{64D3C057-3815-4975-8660-23FF10F035BD}" dt="2018-09-17T19:15:25.391" v="435" actId="1036"/>
          <ac:spMkLst>
            <pc:docMk/>
            <pc:sldMk cId="267602705" sldId="263"/>
            <ac:spMk id="6" creationId="{4AD74FBB-F86F-41E2-81B5-937757080026}"/>
          </ac:spMkLst>
        </pc:spChg>
        <pc:spChg chg="mod">
          <ac:chgData name="Riccardo Cappello" userId="97d54fbffe06a6e0" providerId="LiveId" clId="{64D3C057-3815-4975-8660-23FF10F035BD}" dt="2018-09-17T19:15:25.391" v="435" actId="1036"/>
          <ac:spMkLst>
            <pc:docMk/>
            <pc:sldMk cId="267602705" sldId="263"/>
            <ac:spMk id="7" creationId="{5E39D7F1-ED04-48F8-B4A9-96B43565281F}"/>
          </ac:spMkLst>
        </pc:spChg>
        <pc:spChg chg="mod">
          <ac:chgData name="Riccardo Cappello" userId="97d54fbffe06a6e0" providerId="LiveId" clId="{64D3C057-3815-4975-8660-23FF10F035BD}" dt="2018-09-22T08:55:32.896" v="603" actId="20577"/>
          <ac:spMkLst>
            <pc:docMk/>
            <pc:sldMk cId="267602705" sldId="263"/>
            <ac:spMk id="8" creationId="{2A12E99D-348B-4644-9C1E-5EE333B378ED}"/>
          </ac:spMkLst>
        </pc:spChg>
        <pc:spChg chg="mod">
          <ac:chgData name="Riccardo Cappello" userId="97d54fbffe06a6e0" providerId="LiveId" clId="{64D3C057-3815-4975-8660-23FF10F035BD}" dt="2018-09-16T07:04:40.187" v="18" actId="20577"/>
          <ac:spMkLst>
            <pc:docMk/>
            <pc:sldMk cId="267602705" sldId="263"/>
            <ac:spMk id="9" creationId="{BA5039AF-CDBD-4D77-962C-1DE2CC0CC143}"/>
          </ac:spMkLst>
        </pc:spChg>
        <pc:picChg chg="add del mod">
          <ac:chgData name="Riccardo Cappello" userId="97d54fbffe06a6e0" providerId="LiveId" clId="{64D3C057-3815-4975-8660-23FF10F035BD}" dt="2018-09-20T21:39:07.245" v="514" actId="478"/>
          <ac:picMkLst>
            <pc:docMk/>
            <pc:sldMk cId="267602705" sldId="263"/>
            <ac:picMk id="3" creationId="{3BD8CF55-E77F-46C8-9C5C-C8F042CF50A8}"/>
          </ac:picMkLst>
        </pc:picChg>
        <pc:picChg chg="add mod">
          <ac:chgData name="Riccardo Cappello" userId="97d54fbffe06a6e0" providerId="LiveId" clId="{64D3C057-3815-4975-8660-23FF10F035BD}" dt="2018-09-16T19:28:28.405" v="247" actId="1038"/>
          <ac:picMkLst>
            <pc:docMk/>
            <pc:sldMk cId="267602705" sldId="263"/>
            <ac:picMk id="10" creationId="{B2EC9044-3F08-43C3-914B-746AAFE1B59A}"/>
          </ac:picMkLst>
        </pc:picChg>
        <pc:picChg chg="add mod">
          <ac:chgData name="Riccardo Cappello" userId="97d54fbffe06a6e0" providerId="LiveId" clId="{64D3C057-3815-4975-8660-23FF10F035BD}" dt="2018-09-20T21:40:48.498" v="524" actId="1076"/>
          <ac:picMkLst>
            <pc:docMk/>
            <pc:sldMk cId="267602705" sldId="263"/>
            <ac:picMk id="11" creationId="{B9EBA979-5913-406C-81EE-7FCE485B0D4D}"/>
          </ac:picMkLst>
        </pc:picChg>
        <pc:picChg chg="add mod">
          <ac:chgData name="Riccardo Cappello" userId="97d54fbffe06a6e0" providerId="LiveId" clId="{64D3C057-3815-4975-8660-23FF10F035BD}" dt="2018-09-16T19:28:28.405" v="247" actId="1038"/>
          <ac:picMkLst>
            <pc:docMk/>
            <pc:sldMk cId="267602705" sldId="263"/>
            <ac:picMk id="12" creationId="{EED8120A-E23C-4DC8-A90C-47D9C2DC9AF6}"/>
          </ac:picMkLst>
        </pc:picChg>
        <pc:picChg chg="add del mod">
          <ac:chgData name="Riccardo Cappello" userId="97d54fbffe06a6e0" providerId="LiveId" clId="{64D3C057-3815-4975-8660-23FF10F035BD}" dt="2018-09-16T07:35:43.733" v="119" actId="478"/>
          <ac:picMkLst>
            <pc:docMk/>
            <pc:sldMk cId="267602705" sldId="263"/>
            <ac:picMk id="13" creationId="{1110A01C-3CE6-4E28-A603-4A8D7E7E1289}"/>
          </ac:picMkLst>
        </pc:picChg>
        <pc:picChg chg="add mod">
          <ac:chgData name="Riccardo Cappello" userId="97d54fbffe06a6e0" providerId="LiveId" clId="{64D3C057-3815-4975-8660-23FF10F035BD}" dt="2018-09-20T21:40:53.599" v="525" actId="1076"/>
          <ac:picMkLst>
            <pc:docMk/>
            <pc:sldMk cId="267602705" sldId="263"/>
            <ac:picMk id="13" creationId="{D4DA44B2-BE70-4625-A861-77DBE840B0A5}"/>
          </ac:picMkLst>
        </pc:picChg>
        <pc:picChg chg="add mod">
          <ac:chgData name="Riccardo Cappello" userId="97d54fbffe06a6e0" providerId="LiveId" clId="{64D3C057-3815-4975-8660-23FF10F035BD}" dt="2018-09-20T21:40:10.318" v="522" actId="1038"/>
          <ac:picMkLst>
            <pc:docMk/>
            <pc:sldMk cId="267602705" sldId="263"/>
            <ac:picMk id="14" creationId="{D4B17B37-BC37-496E-87AD-B34EDC634CBC}"/>
          </ac:picMkLst>
        </pc:picChg>
      </pc:sldChg>
      <pc:sldChg chg="modSp">
        <pc:chgData name="Riccardo Cappello" userId="97d54fbffe06a6e0" providerId="LiveId" clId="{64D3C057-3815-4975-8660-23FF10F035BD}" dt="2018-09-17T19:18:08.495" v="494" actId="1036"/>
        <pc:sldMkLst>
          <pc:docMk/>
          <pc:sldMk cId="3216022049" sldId="439"/>
        </pc:sldMkLst>
        <pc:spChg chg="mod">
          <ac:chgData name="Riccardo Cappello" userId="97d54fbffe06a6e0" providerId="LiveId" clId="{64D3C057-3815-4975-8660-23FF10F035BD}" dt="2018-09-16T19:06:22.219" v="187" actId="207"/>
          <ac:spMkLst>
            <pc:docMk/>
            <pc:sldMk cId="3216022049" sldId="439"/>
            <ac:spMk id="4" creationId="{528D9A12-71BC-4CBB-A872-E706804636BF}"/>
          </ac:spMkLst>
        </pc:spChg>
        <pc:spChg chg="mod">
          <ac:chgData name="Riccardo Cappello" userId="97d54fbffe06a6e0" providerId="LiveId" clId="{64D3C057-3815-4975-8660-23FF10F035BD}" dt="2018-09-17T19:18:08.495" v="494" actId="1036"/>
          <ac:spMkLst>
            <pc:docMk/>
            <pc:sldMk cId="3216022049" sldId="439"/>
            <ac:spMk id="5" creationId="{5B886026-BC46-40CF-ACF8-38590E50712C}"/>
          </ac:spMkLst>
        </pc:spChg>
        <pc:spChg chg="mod">
          <ac:chgData name="Riccardo Cappello" userId="97d54fbffe06a6e0" providerId="LiveId" clId="{64D3C057-3815-4975-8660-23FF10F035BD}" dt="2018-09-17T19:18:08.495" v="494" actId="1036"/>
          <ac:spMkLst>
            <pc:docMk/>
            <pc:sldMk cId="3216022049" sldId="439"/>
            <ac:spMk id="35" creationId="{11721A64-EB58-4A51-A01B-9C5254D63741}"/>
          </ac:spMkLst>
        </pc:spChg>
        <pc:spChg chg="mod">
          <ac:chgData name="Riccardo Cappello" userId="97d54fbffe06a6e0" providerId="LiveId" clId="{64D3C057-3815-4975-8660-23FF10F035BD}" dt="2018-09-17T19:18:08.495" v="494" actId="1036"/>
          <ac:spMkLst>
            <pc:docMk/>
            <pc:sldMk cId="3216022049" sldId="439"/>
            <ac:spMk id="36" creationId="{F1C35E32-940D-40CE-8C2E-BBC71307A151}"/>
          </ac:spMkLst>
        </pc:spChg>
        <pc:spChg chg="mod">
          <ac:chgData name="Riccardo Cappello" userId="97d54fbffe06a6e0" providerId="LiveId" clId="{64D3C057-3815-4975-8660-23FF10F035BD}" dt="2018-09-17T19:18:08.495" v="494" actId="1036"/>
          <ac:spMkLst>
            <pc:docMk/>
            <pc:sldMk cId="3216022049" sldId="439"/>
            <ac:spMk id="37" creationId="{29EC3879-3609-4EAE-B6CC-7B2845183069}"/>
          </ac:spMkLst>
        </pc:spChg>
        <pc:spChg chg="mod">
          <ac:chgData name="Riccardo Cappello" userId="97d54fbffe06a6e0" providerId="LiveId" clId="{64D3C057-3815-4975-8660-23FF10F035BD}" dt="2018-09-17T19:18:08.495" v="494" actId="1036"/>
          <ac:spMkLst>
            <pc:docMk/>
            <pc:sldMk cId="3216022049" sldId="439"/>
            <ac:spMk id="45" creationId="{8BD7D297-992D-4C6C-8658-96ECC54DDF71}"/>
          </ac:spMkLst>
        </pc:spChg>
        <pc:grpChg chg="mod">
          <ac:chgData name="Riccardo Cappello" userId="97d54fbffe06a6e0" providerId="LiveId" clId="{64D3C057-3815-4975-8660-23FF10F035BD}" dt="2018-09-17T19:18:08.495" v="494" actId="1036"/>
          <ac:grpSpMkLst>
            <pc:docMk/>
            <pc:sldMk cId="3216022049" sldId="439"/>
            <ac:grpSpMk id="41" creationId="{87714D26-1F3E-4635-B8BE-8ECD796C0AD1}"/>
          </ac:grpSpMkLst>
        </pc:grpChg>
        <pc:grpChg chg="mod">
          <ac:chgData name="Riccardo Cappello" userId="97d54fbffe06a6e0" providerId="LiveId" clId="{64D3C057-3815-4975-8660-23FF10F035BD}" dt="2018-09-17T19:18:08.495" v="494" actId="1036"/>
          <ac:grpSpMkLst>
            <pc:docMk/>
            <pc:sldMk cId="3216022049" sldId="439"/>
            <ac:grpSpMk id="49" creationId="{BE7F2A29-F1A4-42E3-B154-B75E25D152BF}"/>
          </ac:grpSpMkLst>
        </pc:grpChg>
        <pc:cxnChg chg="mod">
          <ac:chgData name="Riccardo Cappello" userId="97d54fbffe06a6e0" providerId="LiveId" clId="{64D3C057-3815-4975-8660-23FF10F035BD}" dt="2018-09-17T19:18:08.495" v="494" actId="1036"/>
          <ac:cxnSpMkLst>
            <pc:docMk/>
            <pc:sldMk cId="3216022049" sldId="439"/>
            <ac:cxnSpMk id="38" creationId="{4C140035-1896-4524-A80C-179F5BF53BF8}"/>
          </ac:cxnSpMkLst>
        </pc:cxnChg>
        <pc:cxnChg chg="mod">
          <ac:chgData name="Riccardo Cappello" userId="97d54fbffe06a6e0" providerId="LiveId" clId="{64D3C057-3815-4975-8660-23FF10F035BD}" dt="2018-09-17T19:18:08.495" v="494" actId="1036"/>
          <ac:cxnSpMkLst>
            <pc:docMk/>
            <pc:sldMk cId="3216022049" sldId="439"/>
            <ac:cxnSpMk id="39" creationId="{DB22F80D-2854-47E7-88C4-21E39D7362DD}"/>
          </ac:cxnSpMkLst>
        </pc:cxnChg>
        <pc:cxnChg chg="mod">
          <ac:chgData name="Riccardo Cappello" userId="97d54fbffe06a6e0" providerId="LiveId" clId="{64D3C057-3815-4975-8660-23FF10F035BD}" dt="2018-09-17T19:18:08.495" v="494" actId="1036"/>
          <ac:cxnSpMkLst>
            <pc:docMk/>
            <pc:sldMk cId="3216022049" sldId="439"/>
            <ac:cxnSpMk id="40" creationId="{C2E6A6CA-F0B5-4311-8F06-EAC2AA557A85}"/>
          </ac:cxnSpMkLst>
        </pc:cxnChg>
      </pc:sldChg>
      <pc:sldChg chg="add">
        <pc:chgData name="Riccardo Cappello" userId="97d54fbffe06a6e0" providerId="LiveId" clId="{64D3C057-3815-4975-8660-23FF10F035BD}" dt="2018-09-17T19:14:03.265" v="416"/>
        <pc:sldMkLst>
          <pc:docMk/>
          <pc:sldMk cId="747776459" sldId="1293"/>
        </pc:sldMkLst>
      </pc:sldChg>
      <pc:sldChg chg="modSp add">
        <pc:chgData name="Riccardo Cappello" userId="97d54fbffe06a6e0" providerId="LiveId" clId="{64D3C057-3815-4975-8660-23FF10F035BD}" dt="2018-09-17T19:10:53.936" v="402" actId="207"/>
        <pc:sldMkLst>
          <pc:docMk/>
          <pc:sldMk cId="140381770" sldId="3616"/>
        </pc:sldMkLst>
        <pc:spChg chg="mod">
          <ac:chgData name="Riccardo Cappello" userId="97d54fbffe06a6e0" providerId="LiveId" clId="{64D3C057-3815-4975-8660-23FF10F035BD}" dt="2018-09-17T19:10:53.936" v="402" actId="207"/>
          <ac:spMkLst>
            <pc:docMk/>
            <pc:sldMk cId="140381770" sldId="3616"/>
            <ac:spMk id="4" creationId="{DA6A65AD-43AA-423E-8D08-19A36B5745EF}"/>
          </ac:spMkLst>
        </pc:spChg>
      </pc:sldChg>
      <pc:sldChg chg="modSp add">
        <pc:chgData name="Riccardo Cappello" userId="97d54fbffe06a6e0" providerId="LiveId" clId="{64D3C057-3815-4975-8660-23FF10F035BD}" dt="2018-09-17T19:10:59.847" v="403" actId="207"/>
        <pc:sldMkLst>
          <pc:docMk/>
          <pc:sldMk cId="3455094571" sldId="3618"/>
        </pc:sldMkLst>
        <pc:spChg chg="mod">
          <ac:chgData name="Riccardo Cappello" userId="97d54fbffe06a6e0" providerId="LiveId" clId="{64D3C057-3815-4975-8660-23FF10F035BD}" dt="2018-09-17T19:10:59.847" v="403" actId="207"/>
          <ac:spMkLst>
            <pc:docMk/>
            <pc:sldMk cId="3455094571" sldId="3618"/>
            <ac:spMk id="4" creationId="{DA6A65AD-43AA-423E-8D08-19A36B5745EF}"/>
          </ac:spMkLst>
        </pc:spChg>
      </pc:sldChg>
      <pc:sldChg chg="modSp add">
        <pc:chgData name="Riccardo Cappello" userId="97d54fbffe06a6e0" providerId="LiveId" clId="{64D3C057-3815-4975-8660-23FF10F035BD}" dt="2018-09-17T19:19:06.937" v="496" actId="1076"/>
        <pc:sldMkLst>
          <pc:docMk/>
          <pc:sldMk cId="730212799" sldId="3719"/>
        </pc:sldMkLst>
        <pc:spChg chg="mod">
          <ac:chgData name="Riccardo Cappello" userId="97d54fbffe06a6e0" providerId="LiveId" clId="{64D3C057-3815-4975-8660-23FF10F035BD}" dt="2018-09-17T19:19:06.937" v="496" actId="1076"/>
          <ac:spMkLst>
            <pc:docMk/>
            <pc:sldMk cId="730212799" sldId="3719"/>
            <ac:spMk id="3" creationId="{2247A081-23AC-450F-8EA4-A306A642A8C6}"/>
          </ac:spMkLst>
        </pc:spChg>
        <pc:picChg chg="mod">
          <ac:chgData name="Riccardo Cappello" userId="97d54fbffe06a6e0" providerId="LiveId" clId="{64D3C057-3815-4975-8660-23FF10F035BD}" dt="2018-09-17T19:19:04.006" v="495" actId="1076"/>
          <ac:picMkLst>
            <pc:docMk/>
            <pc:sldMk cId="730212799" sldId="3719"/>
            <ac:picMk id="6" creationId="{DA2E6261-91C7-4B45-9E95-89C2B434E17B}"/>
          </ac:picMkLst>
        </pc:picChg>
        <pc:picChg chg="mod">
          <ac:chgData name="Riccardo Cappello" userId="97d54fbffe06a6e0" providerId="LiveId" clId="{64D3C057-3815-4975-8660-23FF10F035BD}" dt="2018-09-17T19:11:35.665" v="406" actId="1076"/>
          <ac:picMkLst>
            <pc:docMk/>
            <pc:sldMk cId="730212799" sldId="3719"/>
            <ac:picMk id="9" creationId="{3A4F4E45-4F6B-421A-B779-FB1A8F98F17B}"/>
          </ac:picMkLst>
        </pc:picChg>
      </pc:sldChg>
      <pc:sldChg chg="modSp add">
        <pc:chgData name="Riccardo Cappello" userId="97d54fbffe06a6e0" providerId="LiveId" clId="{64D3C057-3815-4975-8660-23FF10F035BD}" dt="2018-09-17T19:12:08.670" v="409" actId="207"/>
        <pc:sldMkLst>
          <pc:docMk/>
          <pc:sldMk cId="2810241983" sldId="3720"/>
        </pc:sldMkLst>
        <pc:spChg chg="mod">
          <ac:chgData name="Riccardo Cappello" userId="97d54fbffe06a6e0" providerId="LiveId" clId="{64D3C057-3815-4975-8660-23FF10F035BD}" dt="2018-09-17T19:12:08.670" v="409" actId="207"/>
          <ac:spMkLst>
            <pc:docMk/>
            <pc:sldMk cId="2810241983" sldId="3720"/>
            <ac:spMk id="3" creationId="{2247A081-23AC-450F-8EA4-A306A642A8C6}"/>
          </ac:spMkLst>
        </pc:spChg>
      </pc:sldChg>
      <pc:sldChg chg="modSp ord">
        <pc:chgData name="Riccardo Cappello" userId="97d54fbffe06a6e0" providerId="LiveId" clId="{64D3C057-3815-4975-8660-23FF10F035BD}" dt="2018-09-17T19:14:46.037" v="419" actId="2711"/>
        <pc:sldMkLst>
          <pc:docMk/>
          <pc:sldMk cId="1496229150" sldId="3735"/>
        </pc:sldMkLst>
        <pc:spChg chg="mod">
          <ac:chgData name="Riccardo Cappello" userId="97d54fbffe06a6e0" providerId="LiveId" clId="{64D3C057-3815-4975-8660-23FF10F035BD}" dt="2018-09-17T19:14:21.088" v="417" actId="207"/>
          <ac:spMkLst>
            <pc:docMk/>
            <pc:sldMk cId="1496229150" sldId="3735"/>
            <ac:spMk id="8" creationId="{C0687F24-0C16-4FA6-A486-B7919D6CD8F0}"/>
          </ac:spMkLst>
        </pc:spChg>
        <pc:spChg chg="mod">
          <ac:chgData name="Riccardo Cappello" userId="97d54fbffe06a6e0" providerId="LiveId" clId="{64D3C057-3815-4975-8660-23FF10F035BD}" dt="2018-09-17T19:14:46.037" v="419" actId="2711"/>
          <ac:spMkLst>
            <pc:docMk/>
            <pc:sldMk cId="1496229150" sldId="3735"/>
            <ac:spMk id="45" creationId="{C01A200E-6F57-483C-BCB2-AC4B9EDB2005}"/>
          </ac:spMkLst>
        </pc:spChg>
      </pc:sldChg>
      <pc:sldChg chg="modSp add">
        <pc:chgData name="Riccardo Cappello" userId="97d54fbffe06a6e0" providerId="LiveId" clId="{64D3C057-3815-4975-8660-23FF10F035BD}" dt="2018-09-21T13:05:51.328" v="529" actId="20577"/>
        <pc:sldMkLst>
          <pc:docMk/>
          <pc:sldMk cId="1651165736" sldId="3751"/>
        </pc:sldMkLst>
        <pc:spChg chg="mod">
          <ac:chgData name="Riccardo Cappello" userId="97d54fbffe06a6e0" providerId="LiveId" clId="{64D3C057-3815-4975-8660-23FF10F035BD}" dt="2018-09-21T13:04:56.719" v="527" actId="207"/>
          <ac:spMkLst>
            <pc:docMk/>
            <pc:sldMk cId="1651165736" sldId="3751"/>
            <ac:spMk id="3" creationId="{D88A8E1A-0BB1-41E7-A153-730D57954AE0}"/>
          </ac:spMkLst>
        </pc:spChg>
        <pc:spChg chg="mod">
          <ac:chgData name="Riccardo Cappello" userId="97d54fbffe06a6e0" providerId="LiveId" clId="{64D3C057-3815-4975-8660-23FF10F035BD}" dt="2018-09-21T13:05:51.328" v="529" actId="20577"/>
          <ac:spMkLst>
            <pc:docMk/>
            <pc:sldMk cId="1651165736" sldId="3751"/>
            <ac:spMk id="5" creationId="{D7F254A0-E575-426B-AE41-CDBBF981B9FE}"/>
          </ac:spMkLst>
        </pc:spChg>
      </pc:sldChg>
      <pc:sldChg chg="modSp add">
        <pc:chgData name="Riccardo Cappello" userId="97d54fbffe06a6e0" providerId="LiveId" clId="{64D3C057-3815-4975-8660-23FF10F035BD}" dt="2018-09-21T13:06:47.195" v="531" actId="207"/>
        <pc:sldMkLst>
          <pc:docMk/>
          <pc:sldMk cId="1196612097" sldId="3752"/>
        </pc:sldMkLst>
        <pc:spChg chg="mod">
          <ac:chgData name="Riccardo Cappello" userId="97d54fbffe06a6e0" providerId="LiveId" clId="{64D3C057-3815-4975-8660-23FF10F035BD}" dt="2018-09-21T13:06:47.195" v="531" actId="207"/>
          <ac:spMkLst>
            <pc:docMk/>
            <pc:sldMk cId="1196612097" sldId="3752"/>
            <ac:spMk id="6" creationId="{5A5BB652-4A6F-4008-A642-877EE0BDC235}"/>
          </ac:spMkLst>
        </pc:spChg>
      </pc:sldChg>
      <pc:sldChg chg="modSp">
        <pc:chgData name="Riccardo Cappello" userId="97d54fbffe06a6e0" providerId="LiveId" clId="{64D3C057-3815-4975-8660-23FF10F035BD}" dt="2018-09-16T19:08:26.609" v="198" actId="403"/>
        <pc:sldMkLst>
          <pc:docMk/>
          <pc:sldMk cId="3096196679" sldId="3758"/>
        </pc:sldMkLst>
        <pc:spChg chg="mod">
          <ac:chgData name="Riccardo Cappello" userId="97d54fbffe06a6e0" providerId="LiveId" clId="{64D3C057-3815-4975-8660-23FF10F035BD}" dt="2018-09-16T19:08:26.609" v="198" actId="403"/>
          <ac:spMkLst>
            <pc:docMk/>
            <pc:sldMk cId="3096196679" sldId="3758"/>
            <ac:spMk id="4" creationId="{54167758-A408-481B-A88D-85B8E25EA98D}"/>
          </ac:spMkLst>
        </pc:spChg>
      </pc:sldChg>
      <pc:sldChg chg="modSp add">
        <pc:chgData name="Riccardo Cappello" userId="97d54fbffe06a6e0" providerId="LiveId" clId="{64D3C057-3815-4975-8660-23FF10F035BD}" dt="2018-09-17T19:11:05.493" v="404" actId="207"/>
        <pc:sldMkLst>
          <pc:docMk/>
          <pc:sldMk cId="557622101" sldId="3761"/>
        </pc:sldMkLst>
        <pc:spChg chg="mod">
          <ac:chgData name="Riccardo Cappello" userId="97d54fbffe06a6e0" providerId="LiveId" clId="{64D3C057-3815-4975-8660-23FF10F035BD}" dt="2018-09-17T19:11:05.493" v="404" actId="207"/>
          <ac:spMkLst>
            <pc:docMk/>
            <pc:sldMk cId="557622101" sldId="3761"/>
            <ac:spMk id="4" creationId="{DA6A65AD-43AA-423E-8D08-19A36B5745EF}"/>
          </ac:spMkLst>
        </pc:spChg>
      </pc:sldChg>
      <pc:sldChg chg="modSp">
        <pc:chgData name="Riccardo Cappello" userId="97d54fbffe06a6e0" providerId="LiveId" clId="{64D3C057-3815-4975-8660-23FF10F035BD}" dt="2018-09-16T19:04:57.123" v="184" actId="207"/>
        <pc:sldMkLst>
          <pc:docMk/>
          <pc:sldMk cId="1009367039" sldId="3763"/>
        </pc:sldMkLst>
        <pc:spChg chg="mod">
          <ac:chgData name="Riccardo Cappello" userId="97d54fbffe06a6e0" providerId="LiveId" clId="{64D3C057-3815-4975-8660-23FF10F035BD}" dt="2018-09-16T19:04:57.123" v="184" actId="207"/>
          <ac:spMkLst>
            <pc:docMk/>
            <pc:sldMk cId="1009367039" sldId="3763"/>
            <ac:spMk id="4" creationId="{528D9A12-71BC-4CBB-A872-E706804636BF}"/>
          </ac:spMkLst>
        </pc:spChg>
      </pc:sldChg>
      <pc:sldChg chg="modSp">
        <pc:chgData name="Riccardo Cappello" userId="97d54fbffe06a6e0" providerId="LiveId" clId="{64D3C057-3815-4975-8660-23FF10F035BD}" dt="2018-09-16T19:05:55.842" v="186" actId="207"/>
        <pc:sldMkLst>
          <pc:docMk/>
          <pc:sldMk cId="116905360" sldId="3764"/>
        </pc:sldMkLst>
        <pc:spChg chg="mod">
          <ac:chgData name="Riccardo Cappello" userId="97d54fbffe06a6e0" providerId="LiveId" clId="{64D3C057-3815-4975-8660-23FF10F035BD}" dt="2018-09-16T19:05:55.842" v="186" actId="207"/>
          <ac:spMkLst>
            <pc:docMk/>
            <pc:sldMk cId="116905360" sldId="3764"/>
            <ac:spMk id="4" creationId="{A2F66FF8-2A3A-491F-BA92-5FCD8A6452BF}"/>
          </ac:spMkLst>
        </pc:spChg>
      </pc:sldChg>
      <pc:sldChg chg="modSp add">
        <pc:chgData name="Riccardo Cappello" userId="97d54fbffe06a6e0" providerId="LiveId" clId="{64D3C057-3815-4975-8660-23FF10F035BD}" dt="2018-09-21T13:07:13.929" v="533" actId="207"/>
        <pc:sldMkLst>
          <pc:docMk/>
          <pc:sldMk cId="2993390558" sldId="3766"/>
        </pc:sldMkLst>
        <pc:spChg chg="mod">
          <ac:chgData name="Riccardo Cappello" userId="97d54fbffe06a6e0" providerId="LiveId" clId="{64D3C057-3815-4975-8660-23FF10F035BD}" dt="2018-09-21T13:07:13.929" v="533" actId="207"/>
          <ac:spMkLst>
            <pc:docMk/>
            <pc:sldMk cId="2993390558" sldId="3766"/>
            <ac:spMk id="3" creationId="{C2AF52E6-98CA-4C27-BF60-E496746E9600}"/>
          </ac:spMkLst>
        </pc:spChg>
      </pc:sldChg>
      <pc:sldChg chg="add">
        <pc:chgData name="Riccardo Cappello" userId="97d54fbffe06a6e0" providerId="LiveId" clId="{64D3C057-3815-4975-8660-23FF10F035BD}" dt="2018-09-17T19:13:04.278" v="415"/>
        <pc:sldMkLst>
          <pc:docMk/>
          <pc:sldMk cId="2036605051" sldId="3770"/>
        </pc:sldMkLst>
      </pc:sldChg>
      <pc:sldChg chg="ord">
        <pc:chgData name="Riccardo Cappello" userId="97d54fbffe06a6e0" providerId="LiveId" clId="{64D3C057-3815-4975-8660-23FF10F035BD}" dt="2018-09-17T19:09:14.952" v="394"/>
        <pc:sldMkLst>
          <pc:docMk/>
          <pc:sldMk cId="2581152601" sldId="3771"/>
        </pc:sldMkLst>
      </pc:sldChg>
      <pc:sldChg chg="modSp add">
        <pc:chgData name="Riccardo Cappello" userId="97d54fbffe06a6e0" providerId="LiveId" clId="{64D3C057-3815-4975-8660-23FF10F035BD}" dt="2018-09-17T19:10:41.809" v="401" actId="207"/>
        <pc:sldMkLst>
          <pc:docMk/>
          <pc:sldMk cId="1031529778" sldId="3774"/>
        </pc:sldMkLst>
        <pc:spChg chg="mod">
          <ac:chgData name="Riccardo Cappello" userId="97d54fbffe06a6e0" providerId="LiveId" clId="{64D3C057-3815-4975-8660-23FF10F035BD}" dt="2018-09-17T19:10:41.809" v="401" actId="207"/>
          <ac:spMkLst>
            <pc:docMk/>
            <pc:sldMk cId="1031529778" sldId="3774"/>
            <ac:spMk id="4" creationId="{528D9A12-71BC-4CBB-A872-E706804636BF}"/>
          </ac:spMkLst>
        </pc:spChg>
      </pc:sldChg>
      <pc:sldChg chg="add">
        <pc:chgData name="Riccardo Cappello" userId="97d54fbffe06a6e0" providerId="LiveId" clId="{64D3C057-3815-4975-8660-23FF10F035BD}" dt="2018-09-17T19:13:04.278" v="415"/>
        <pc:sldMkLst>
          <pc:docMk/>
          <pc:sldMk cId="883645673" sldId="3776"/>
        </pc:sldMkLst>
      </pc:sldChg>
      <pc:sldChg chg="addSp delSp modSp add modAnim">
        <pc:chgData name="Riccardo Cappello" userId="97d54fbffe06a6e0" providerId="LiveId" clId="{64D3C057-3815-4975-8660-23FF10F035BD}" dt="2018-10-13T15:14:04.547" v="622" actId="1076"/>
        <pc:sldMkLst>
          <pc:docMk/>
          <pc:sldMk cId="988430245" sldId="3778"/>
        </pc:sldMkLst>
        <pc:spChg chg="mod">
          <ac:chgData name="Riccardo Cappello" userId="97d54fbffe06a6e0" providerId="LiveId" clId="{64D3C057-3815-4975-8660-23FF10F035BD}" dt="2018-09-17T19:04:19.707" v="385" actId="20577"/>
          <ac:spMkLst>
            <pc:docMk/>
            <pc:sldMk cId="988430245" sldId="3778"/>
            <ac:spMk id="2" creationId="{BD2DF659-465F-4FDC-98F2-347BE3E9589B}"/>
          </ac:spMkLst>
        </pc:spChg>
        <pc:spChg chg="add mod">
          <ac:chgData name="Riccardo Cappello" userId="97d54fbffe06a6e0" providerId="LiveId" clId="{64D3C057-3815-4975-8660-23FF10F035BD}" dt="2018-10-13T15:14:04.547" v="622" actId="1076"/>
          <ac:spMkLst>
            <pc:docMk/>
            <pc:sldMk cId="988430245" sldId="3778"/>
            <ac:spMk id="10" creationId="{38B96144-4E9B-408F-BF1B-CF740D4DAEE7}"/>
          </ac:spMkLst>
        </pc:spChg>
        <pc:picChg chg="del">
          <ac:chgData name="Riccardo Cappello" userId="97d54fbffe06a6e0" providerId="LiveId" clId="{64D3C057-3815-4975-8660-23FF10F035BD}" dt="2018-09-21T13:22:24.356" v="541" actId="478"/>
          <ac:picMkLst>
            <pc:docMk/>
            <pc:sldMk cId="988430245" sldId="3778"/>
            <ac:picMk id="7" creationId="{6C56846B-B160-4710-8401-B08D28C61385}"/>
          </ac:picMkLst>
        </pc:picChg>
        <pc:picChg chg="add del mod">
          <ac:chgData name="Riccardo Cappello" userId="97d54fbffe06a6e0" providerId="LiveId" clId="{64D3C057-3815-4975-8660-23FF10F035BD}" dt="2018-09-21T13:28:13.694" v="586" actId="478"/>
          <ac:picMkLst>
            <pc:docMk/>
            <pc:sldMk cId="988430245" sldId="3778"/>
            <ac:picMk id="8" creationId="{CD87A08C-31D2-4C72-9B8C-C5713C4583E2}"/>
          </ac:picMkLst>
        </pc:picChg>
        <pc:picChg chg="add">
          <ac:chgData name="Riccardo Cappello" userId="97d54fbffe06a6e0" providerId="LiveId" clId="{64D3C057-3815-4975-8660-23FF10F035BD}" dt="2018-09-21T13:22:53.064" v="551"/>
          <ac:picMkLst>
            <pc:docMk/>
            <pc:sldMk cId="988430245" sldId="3778"/>
            <ac:picMk id="9" creationId="{7F16A645-6164-43C8-BC08-47B8F6336024}"/>
          </ac:picMkLst>
        </pc:picChg>
        <pc:picChg chg="add">
          <ac:chgData name="Riccardo Cappello" userId="97d54fbffe06a6e0" providerId="LiveId" clId="{64D3C057-3815-4975-8660-23FF10F035BD}" dt="2018-09-21T13:28:18.029" v="587"/>
          <ac:picMkLst>
            <pc:docMk/>
            <pc:sldMk cId="988430245" sldId="3778"/>
            <ac:picMk id="11" creationId="{E18B4AAF-5BED-4E3A-8CF3-6A3CB21317CA}"/>
          </ac:picMkLst>
        </pc:picChg>
      </pc:sldChg>
      <pc:sldChg chg="modSp add">
        <pc:chgData name="Riccardo Cappello" userId="97d54fbffe06a6e0" providerId="LiveId" clId="{64D3C057-3815-4975-8660-23FF10F035BD}" dt="2018-09-17T19:12:51.970" v="414" actId="27636"/>
        <pc:sldMkLst>
          <pc:docMk/>
          <pc:sldMk cId="2278263289" sldId="3779"/>
        </pc:sldMkLst>
        <pc:spChg chg="mod">
          <ac:chgData name="Riccardo Cappello" userId="97d54fbffe06a6e0" providerId="LiveId" clId="{64D3C057-3815-4975-8660-23FF10F035BD}" dt="2018-09-17T19:12:51.970" v="414" actId="27636"/>
          <ac:spMkLst>
            <pc:docMk/>
            <pc:sldMk cId="2278263289" sldId="3779"/>
            <ac:spMk id="2" creationId="{7949173F-1975-47A7-B592-458759073468}"/>
          </ac:spMkLst>
        </pc:spChg>
      </pc:sldChg>
      <pc:sldChg chg="add">
        <pc:chgData name="Riccardo Cappello" userId="97d54fbffe06a6e0" providerId="LiveId" clId="{64D3C057-3815-4975-8660-23FF10F035BD}" dt="2018-09-22T05:06:56.027" v="588"/>
        <pc:sldMkLst>
          <pc:docMk/>
          <pc:sldMk cId="1811796078" sldId="3780"/>
        </pc:sldMkLst>
      </pc:sldChg>
      <pc:sldMasterChg chg="delSldLayout">
        <pc:chgData name="Riccardo Cappello" userId="97d54fbffe06a6e0" providerId="LiveId" clId="{64D3C057-3815-4975-8660-23FF10F035BD}" dt="2018-09-17T19:09:28.045" v="398" actId="2696"/>
        <pc:sldMasterMkLst>
          <pc:docMk/>
          <pc:sldMasterMk cId="2127140133" sldId="2147483648"/>
        </pc:sldMasterMkLst>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584CE0-0CFB-44B2-AFDA-1027F74BC4E3}" type="datetimeFigureOut">
              <a:rPr lang="it-IT" smtClean="0"/>
              <a:t>13/10/2018</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6DFA34-F50D-4E97-9753-CABFB8890C39}" type="slidenum">
              <a:rPr lang="it-IT" smtClean="0"/>
              <a:t>‹#›</a:t>
            </a:fld>
            <a:endParaRPr lang="it-IT"/>
          </a:p>
        </p:txBody>
      </p:sp>
    </p:spTree>
    <p:extLst>
      <p:ext uri="{BB962C8B-B14F-4D97-AF65-F5344CB8AC3E}">
        <p14:creationId xmlns:p14="http://schemas.microsoft.com/office/powerpoint/2010/main" val="28148742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Tx/>
              <a:buChar char="-"/>
            </a:pPr>
            <a:r>
              <a:rPr lang="en-US" sz="2800"/>
              <a:t>DevOps is the union of people, process and products to enable the continuous delivery of value to your end customers</a:t>
            </a:r>
          </a:p>
          <a:p>
            <a:pPr marL="344100" indent="-344100">
              <a:buFontTx/>
              <a:buChar char="-"/>
            </a:pPr>
            <a:endParaRPr lang="en-US" sz="2800"/>
          </a:p>
        </p:txBody>
      </p:sp>
      <p:sp>
        <p:nvSpPr>
          <p:cNvPr id="4" name="Slide Number Placeholder 3"/>
          <p:cNvSpPr>
            <a:spLocks noGrp="1"/>
          </p:cNvSpPr>
          <p:nvPr>
            <p:ph type="sldNum" sz="quarter" idx="10"/>
          </p:nvPr>
        </p:nvSpPr>
        <p:spPr/>
        <p:txBody>
          <a:bodyPr/>
          <a:lstStyle/>
          <a:p>
            <a:fld id="{3D7B9D4F-5F19-438C-92E8-037C6AE8F87D}" type="slidenum">
              <a:rPr lang="en-US" smtClean="0"/>
              <a:t>8</a:t>
            </a:fld>
            <a:endParaRPr lang="en-US"/>
          </a:p>
        </p:txBody>
      </p:sp>
    </p:spTree>
    <p:extLst>
      <p:ext uri="{BB962C8B-B14F-4D97-AF65-F5344CB8AC3E}">
        <p14:creationId xmlns:p14="http://schemas.microsoft.com/office/powerpoint/2010/main" val="30234344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the builds you need, using the power of Azure you get one service that gives you unlimited build minutes where you can build on Windows Mac and Linux in parallel using a single build YAML file.</a:t>
            </a:r>
          </a:p>
        </p:txBody>
      </p:sp>
      <p:sp>
        <p:nvSpPr>
          <p:cNvPr id="4" name="Slide Number Placeholder 3"/>
          <p:cNvSpPr>
            <a:spLocks noGrp="1"/>
          </p:cNvSpPr>
          <p:nvPr>
            <p:ph type="sldNum" sz="quarter" idx="5"/>
          </p:nvPr>
        </p:nvSpPr>
        <p:spPr/>
        <p:txBody>
          <a:bodyPr/>
          <a:lstStyle/>
          <a:p>
            <a:fld id="{3D7B9D4F-5F19-438C-92E8-037C6AE8F87D}" type="slidenum">
              <a:rPr lang="en-US" smtClean="0"/>
              <a:t>18</a:t>
            </a:fld>
            <a:endParaRPr lang="en-US"/>
          </a:p>
        </p:txBody>
      </p:sp>
    </p:spTree>
    <p:extLst>
      <p:ext uri="{BB962C8B-B14F-4D97-AF65-F5344CB8AC3E}">
        <p14:creationId xmlns:p14="http://schemas.microsoft.com/office/powerpoint/2010/main" val="552169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21</a:t>
            </a:fld>
            <a:endParaRPr lang="en-US"/>
          </a:p>
        </p:txBody>
      </p:sp>
    </p:spTree>
    <p:extLst>
      <p:ext uri="{BB962C8B-B14F-4D97-AF65-F5344CB8AC3E}">
        <p14:creationId xmlns:p14="http://schemas.microsoft.com/office/powerpoint/2010/main" val="375906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Private store in Microsoft Store for Business and Education. </a:t>
            </a:r>
          </a:p>
          <a:p>
            <a:r>
              <a:rPr lang="en-GB" dirty="0"/>
              <a:t>Only Windows 10</a:t>
            </a:r>
          </a:p>
          <a:p>
            <a:r>
              <a:rPr lang="en-GB" dirty="0"/>
              <a:t>Can work with WinForms / WPF apps using </a:t>
            </a:r>
            <a:r>
              <a:rPr lang="en-GB" b="1" dirty="0"/>
              <a:t>Desktop Bridge</a:t>
            </a:r>
          </a:p>
          <a:p>
            <a:r>
              <a:rPr lang="en-GB" dirty="0"/>
              <a:t>Can use in combination with </a:t>
            </a:r>
            <a:r>
              <a:rPr lang="en-GB" dirty="0" err="1"/>
              <a:t>inTune</a:t>
            </a:r>
            <a:r>
              <a:rPr lang="en-GB" dirty="0"/>
              <a:t> for managed devices.</a:t>
            </a:r>
            <a:endParaRPr lang="en-US" dirty="0"/>
          </a:p>
        </p:txBody>
      </p:sp>
      <p:sp>
        <p:nvSpPr>
          <p:cNvPr id="4" name="Slide Number Placeholder 3"/>
          <p:cNvSpPr>
            <a:spLocks noGrp="1"/>
          </p:cNvSpPr>
          <p:nvPr>
            <p:ph type="sldNum" sz="quarter" idx="5"/>
          </p:nvPr>
        </p:nvSpPr>
        <p:spPr/>
        <p:txBody>
          <a:bodyPr/>
          <a:lstStyle/>
          <a:p>
            <a:fld id="{3D7B9D4F-5F19-438C-92E8-037C6AE8F87D}" type="slidenum">
              <a:rPr lang="en-US" smtClean="0"/>
              <a:t>22</a:t>
            </a:fld>
            <a:endParaRPr lang="en-US"/>
          </a:p>
        </p:txBody>
      </p:sp>
    </p:spTree>
    <p:extLst>
      <p:ext uri="{BB962C8B-B14F-4D97-AF65-F5344CB8AC3E}">
        <p14:creationId xmlns:p14="http://schemas.microsoft.com/office/powerpoint/2010/main" val="2696174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sz="1800"/>
              <a:t>Whether you’ve already started implementing DevOps or looking to get started, a common challenge is for IT organizations is keeping up with project demand for development and test environments</a:t>
            </a:r>
          </a:p>
          <a:p>
            <a:pPr marL="344100" indent="-344100">
              <a:buFont typeface="Arial" panose="020B0604020202020204" pitchFamily="34" charset="0"/>
              <a:buChar char="•"/>
            </a:pPr>
            <a:r>
              <a:rPr lang="en-US" sz="1800"/>
              <a:t>DevTest Labs simplifies environment management for Dev &amp; Test environments in the Azure cloud</a:t>
            </a:r>
          </a:p>
          <a:p>
            <a:pPr marL="344100" indent="-344100">
              <a:buFont typeface="Arial" panose="020B0604020202020204" pitchFamily="34" charset="0"/>
              <a:buChar char="•"/>
            </a:pPr>
            <a:r>
              <a:rPr lang="en-US" sz="1800"/>
              <a:t>Provide self-service access for teams, with policies to control cost and enforce use of appropriate images and artifacts</a:t>
            </a:r>
          </a:p>
        </p:txBody>
      </p:sp>
      <p:sp>
        <p:nvSpPr>
          <p:cNvPr id="4" name="Header Placeholder 3"/>
          <p:cNvSpPr>
            <a:spLocks noGrp="1"/>
          </p:cNvSpPr>
          <p:nvPr>
            <p:ph type="hdr" sz="quarter" idx="10"/>
          </p:nvPr>
        </p:nvSpPr>
        <p:spPr/>
        <p:txBody>
          <a:bodyPr/>
          <a:lstStyle/>
          <a:p>
            <a:pPr defTabSz="1872013">
              <a:defRPr/>
            </a:pPr>
            <a:r>
              <a:rPr lang="en-US">
                <a:solidFill>
                  <a:prstClr val="black"/>
                </a:solidFill>
              </a:rPr>
              <a:t>Microsoft Worldwide Partner Conference 2016</a:t>
            </a:r>
          </a:p>
        </p:txBody>
      </p:sp>
      <p:sp>
        <p:nvSpPr>
          <p:cNvPr id="5" name="Footer Placeholder 4"/>
          <p:cNvSpPr>
            <a:spLocks noGrp="1"/>
          </p:cNvSpPr>
          <p:nvPr>
            <p:ph type="ftr" sz="quarter" idx="11"/>
          </p:nvPr>
        </p:nvSpPr>
        <p:spPr/>
        <p:txBody>
          <a:bodyPr/>
          <a:lstStyle/>
          <a:p>
            <a:pPr defTabSz="183459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72013">
              <a:defRPr/>
            </a:pPr>
            <a:fld id="{C260C86A-B365-4C6C-881D-14DBC5DBBC4E}" type="datetime8">
              <a:rPr lang="en-US">
                <a:solidFill>
                  <a:prstClr val="black"/>
                </a:solidFill>
              </a:rPr>
              <a:pPr defTabSz="1872013">
                <a:defRPr/>
              </a:pPr>
              <a:t>10/13/2018 5:08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72013">
              <a:defRPr/>
            </a:pPr>
            <a:fld id="{B4008EB6-D09E-4580-8CD6-DDB14511944F}" type="slidenum">
              <a:rPr lang="en-US">
                <a:solidFill>
                  <a:prstClr val="black"/>
                </a:solidFill>
              </a:rPr>
              <a:pPr defTabSz="1872013">
                <a:defRPr/>
              </a:pPr>
              <a:t>23</a:t>
            </a:fld>
            <a:endParaRPr lang="en-US">
              <a:solidFill>
                <a:prstClr val="black"/>
              </a:solidFill>
            </a:endParaRPr>
          </a:p>
        </p:txBody>
      </p:sp>
    </p:spTree>
    <p:extLst>
      <p:ext uri="{BB962C8B-B14F-4D97-AF65-F5344CB8AC3E}">
        <p14:creationId xmlns:p14="http://schemas.microsoft.com/office/powerpoint/2010/main" val="38713630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D7B9D4F-5F19-438C-92E8-037C6AE8F87D}" type="slidenum">
              <a:rPr lang="en-US" smtClean="0"/>
              <a:t>24</a:t>
            </a:fld>
            <a:endParaRPr lang="en-US"/>
          </a:p>
        </p:txBody>
      </p:sp>
    </p:spTree>
    <p:extLst>
      <p:ext uri="{BB962C8B-B14F-4D97-AF65-F5344CB8AC3E}">
        <p14:creationId xmlns:p14="http://schemas.microsoft.com/office/powerpoint/2010/main" val="2487072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GB" dirty="0"/>
              <a:t>The functionality you know and love today remains and will continue to be actively expanded on at the same rapid cadence as you are used to. The services will get even more open and extensible with more choice to your workflows. You will be able to move to the new UI when it works for you and your team</a:t>
            </a:r>
            <a:endParaRPr lang="en-US" dirty="0"/>
          </a:p>
          <a:p>
            <a:endParaRPr lang="en-GB" dirty="0"/>
          </a:p>
          <a:p>
            <a:r>
              <a:rPr lang="en-GB" sz="1400" b="1" u="sng" dirty="0"/>
              <a:t>Existing Accounts</a:t>
            </a:r>
          </a:p>
          <a:p>
            <a:r>
              <a:rPr lang="en-GB" sz="1400" b="0" dirty="0">
                <a:solidFill>
                  <a:schemeClr val="tx1"/>
                </a:solidFill>
              </a:rPr>
              <a:t>https://myorg.visualstudio.com continues to work but new https://dev.azure.com/myOrg address also available for opt-in.</a:t>
            </a:r>
          </a:p>
          <a:p>
            <a:r>
              <a:rPr lang="en-GB" sz="1400" b="0" dirty="0">
                <a:solidFill>
                  <a:schemeClr val="tx1"/>
                </a:solidFill>
              </a:rPr>
              <a:t>New UI opt-in per user. Will start advertising new UI once feedback from new accounts and early adopters has been incorporated.</a:t>
            </a:r>
          </a:p>
          <a:p>
            <a:r>
              <a:rPr lang="en-GB" sz="1400" b="0" dirty="0">
                <a:solidFill>
                  <a:schemeClr val="tx1"/>
                </a:solidFill>
              </a:rPr>
              <a:t>Can disable services on a per project basis</a:t>
            </a:r>
          </a:p>
          <a:p>
            <a:r>
              <a:rPr lang="en-GB" sz="1400" b="0" dirty="0">
                <a:solidFill>
                  <a:schemeClr val="tx1"/>
                </a:solidFill>
              </a:rPr>
              <a:t>New Azure branding in communications and documentation (emails, alerts etc).</a:t>
            </a:r>
          </a:p>
          <a:p>
            <a:r>
              <a:rPr lang="en-GB" sz="1400" b="0" dirty="0">
                <a:solidFill>
                  <a:schemeClr val="tx1"/>
                </a:solidFill>
              </a:rPr>
              <a:t>Websites and documentation will move from Visual Studio to Azure based locations (with redirects in place).</a:t>
            </a:r>
          </a:p>
          <a:p>
            <a:r>
              <a:rPr lang="en-GB" sz="1400" b="0" dirty="0">
                <a:solidFill>
                  <a:schemeClr val="tx1"/>
                </a:solidFill>
              </a:rPr>
              <a:t>Redirects available for some time.</a:t>
            </a:r>
          </a:p>
          <a:p>
            <a:r>
              <a:rPr lang="en-GB" sz="1400" b="0" dirty="0">
                <a:solidFill>
                  <a:schemeClr val="tx1"/>
                </a:solidFill>
              </a:rPr>
              <a:t>TFS will remain the on-premises brand until we ship the next major version in 2019. Existing TFS branded information and downloads remain in Visual Studio locations until next release. The new UI will be available in that release.</a:t>
            </a:r>
          </a:p>
          <a:p>
            <a:endParaRPr lang="en-GB" dirty="0"/>
          </a:p>
          <a:p>
            <a:r>
              <a:rPr lang="en-GB" sz="1400" b="1" dirty="0"/>
              <a:t>Pricing</a:t>
            </a:r>
          </a:p>
          <a:p>
            <a:r>
              <a:rPr lang="en-GB" sz="1400" b="0" dirty="0">
                <a:solidFill>
                  <a:schemeClr val="tx1"/>
                </a:solidFill>
              </a:rPr>
              <a:t>A few key changes:</a:t>
            </a:r>
          </a:p>
          <a:p>
            <a:pPr marL="285750" indent="-285750">
              <a:buFont typeface="Arial" panose="020B0604020202020204" pitchFamily="34" charset="0"/>
              <a:buChar char="•"/>
            </a:pPr>
            <a:r>
              <a:rPr lang="en-GB" sz="1400" b="0" dirty="0">
                <a:solidFill>
                  <a:schemeClr val="tx1"/>
                </a:solidFill>
              </a:rPr>
              <a:t>Public project usage is free.</a:t>
            </a:r>
          </a:p>
          <a:p>
            <a:pPr marL="285750" indent="-285750">
              <a:buFont typeface="Arial" panose="020B0604020202020204" pitchFamily="34" charset="0"/>
              <a:buChar char="•"/>
            </a:pPr>
            <a:r>
              <a:rPr lang="en-GB" sz="1400" b="0" dirty="0">
                <a:solidFill>
                  <a:schemeClr val="tx1"/>
                </a:solidFill>
              </a:rPr>
              <a:t>The free tier for Pipelines now includes 1,800 minutes per month, up from 240.</a:t>
            </a:r>
          </a:p>
          <a:p>
            <a:pPr marL="285750" indent="-285750">
              <a:buFont typeface="Arial" panose="020B0604020202020204" pitchFamily="34" charset="0"/>
              <a:buChar char="•"/>
            </a:pPr>
            <a:r>
              <a:rPr lang="en-GB" sz="1400" b="0" dirty="0">
                <a:solidFill>
                  <a:schemeClr val="tx1"/>
                </a:solidFill>
              </a:rPr>
              <a:t>Pipelines can be used independently from Repos—so if your repos are hosted on GitHub you don’t need to pay for Repos &amp; Boards (Basic) for your users.</a:t>
            </a:r>
          </a:p>
          <a:p>
            <a:endParaRPr lang="en-GB" sz="1400" dirty="0"/>
          </a:p>
          <a:p>
            <a:r>
              <a:rPr lang="en-GB" sz="1400" b="1" u="sng" dirty="0"/>
              <a:t>New Accounts</a:t>
            </a:r>
          </a:p>
          <a:p>
            <a:r>
              <a:rPr lang="en-GB" sz="1400" b="0" dirty="0">
                <a:solidFill>
                  <a:schemeClr val="tx1"/>
                </a:solidFill>
              </a:rPr>
              <a:t>https://dev.azure.com/myOrg based URL.</a:t>
            </a:r>
          </a:p>
          <a:p>
            <a:r>
              <a:rPr lang="en-GB" sz="1400" b="0" dirty="0">
                <a:solidFill>
                  <a:schemeClr val="tx1"/>
                </a:solidFill>
              </a:rPr>
              <a:t>New UI by default.</a:t>
            </a:r>
          </a:p>
          <a:p>
            <a:endParaRPr lang="en-GB" dirty="0"/>
          </a:p>
          <a:p>
            <a:endParaRPr lang="en-US" dirty="0"/>
          </a:p>
        </p:txBody>
      </p:sp>
      <p:sp>
        <p:nvSpPr>
          <p:cNvPr id="4" name="Slide Number Placeholder 3"/>
          <p:cNvSpPr>
            <a:spLocks noGrp="1"/>
          </p:cNvSpPr>
          <p:nvPr>
            <p:ph type="sldNum" sz="quarter" idx="5"/>
          </p:nvPr>
        </p:nvSpPr>
        <p:spPr/>
        <p:txBody>
          <a:bodyPr/>
          <a:lstStyle/>
          <a:p>
            <a:fld id="{3D7B9D4F-5F19-438C-92E8-037C6AE8F87D}" type="slidenum">
              <a:rPr lang="en-US" smtClean="0"/>
              <a:t>26</a:t>
            </a:fld>
            <a:endParaRPr lang="en-US"/>
          </a:p>
        </p:txBody>
      </p:sp>
    </p:spTree>
    <p:extLst>
      <p:ext uri="{BB962C8B-B14F-4D97-AF65-F5344CB8AC3E}">
        <p14:creationId xmlns:p14="http://schemas.microsoft.com/office/powerpoint/2010/main" val="990734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7B9D4F-5F19-438C-92E8-037C6AE8F87D}" type="slidenum">
              <a:rPr lang="en-US" smtClean="0"/>
              <a:t>9</a:t>
            </a:fld>
            <a:endParaRPr lang="en-US"/>
          </a:p>
        </p:txBody>
      </p:sp>
    </p:spTree>
    <p:extLst>
      <p:ext uri="{BB962C8B-B14F-4D97-AF65-F5344CB8AC3E}">
        <p14:creationId xmlns:p14="http://schemas.microsoft.com/office/powerpoint/2010/main" val="1094569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1834597"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10/13/2018 5:08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996521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fld id="{3D7B9D4F-5F19-438C-92E8-037C6AE8F87D}" type="slidenum">
              <a:rPr lang="en-US" smtClean="0"/>
              <a:t>11</a:t>
            </a:fld>
            <a:endParaRPr lang="en-US"/>
          </a:p>
        </p:txBody>
      </p:sp>
    </p:spTree>
    <p:extLst>
      <p:ext uri="{BB962C8B-B14F-4D97-AF65-F5344CB8AC3E}">
        <p14:creationId xmlns:p14="http://schemas.microsoft.com/office/powerpoint/2010/main" val="3133968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sz="1800"/>
              <a:t>Moving from the developer environment, Azure also makes deploying, or integrating existing, DevOps pipelines as fast as possible</a:t>
            </a:r>
          </a:p>
          <a:p>
            <a:pPr marL="780145" lvl="1" indent="-344100"/>
            <a:r>
              <a:rPr lang="en-US" sz="1800"/>
              <a:t>Azure DevOps Projects is the quickest way to get started with DevOps on Azure for people who know about DevOps but are just starting or want a quick way to create a basic pipeline to play with or build upon. </a:t>
            </a:r>
          </a:p>
          <a:p>
            <a:pPr marL="780145" lvl="1" indent="-344100"/>
            <a:r>
              <a:rPr lang="en-US" sz="1800"/>
              <a:t>DevOps projects creates a basic, complete CI/CD pipeline in Azure which can later be extended and customized outside in Azure Pipelines</a:t>
            </a:r>
          </a:p>
          <a:p>
            <a:pPr marL="780145" lvl="1" indent="-344100"/>
            <a:r>
              <a:rPr lang="en-US" sz="1800"/>
              <a:t>Although DevOps Projects builds a DevOps pipeline on Azure it allows for any easy “Getting started” experience with Azure Pipelines which can then be applied to hybrid and on-prem scenarios with Azure Pipelines which can target any platform or with Azure DevOps Server which can be installed on prem.</a:t>
            </a:r>
          </a:p>
        </p:txBody>
      </p:sp>
      <p:sp>
        <p:nvSpPr>
          <p:cNvPr id="4" name="Header Placeholder 3"/>
          <p:cNvSpPr>
            <a:spLocks noGrp="1"/>
          </p:cNvSpPr>
          <p:nvPr>
            <p:ph type="hdr" sz="quarter" idx="10"/>
          </p:nvPr>
        </p:nvSpPr>
        <p:spPr/>
        <p:txBody>
          <a:bodyPr/>
          <a:lstStyle/>
          <a:p>
            <a:pPr defTabSz="1872013">
              <a:defRPr/>
            </a:pPr>
            <a:r>
              <a:rPr lang="en-US">
                <a:solidFill>
                  <a:prstClr val="black"/>
                </a:solidFill>
              </a:rPr>
              <a:t>Microsoft Worldwide Partner Conference 2016</a:t>
            </a:r>
          </a:p>
        </p:txBody>
      </p:sp>
      <p:sp>
        <p:nvSpPr>
          <p:cNvPr id="5" name="Footer Placeholder 4"/>
          <p:cNvSpPr>
            <a:spLocks noGrp="1"/>
          </p:cNvSpPr>
          <p:nvPr>
            <p:ph type="ftr" sz="quarter" idx="11"/>
          </p:nvPr>
        </p:nvSpPr>
        <p:spPr/>
        <p:txBody>
          <a:bodyPr/>
          <a:lstStyle/>
          <a:p>
            <a:pPr defTabSz="183459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72013">
              <a:defRPr/>
            </a:pPr>
            <a:fld id="{C260C86A-B365-4C6C-881D-14DBC5DBBC4E}" type="datetime8">
              <a:rPr lang="en-US">
                <a:solidFill>
                  <a:prstClr val="black"/>
                </a:solidFill>
              </a:rPr>
              <a:pPr defTabSz="1872013">
                <a:defRPr/>
              </a:pPr>
              <a:t>10/13/2018 5:08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72013">
              <a:defRPr/>
            </a:pPr>
            <a:fld id="{B4008EB6-D09E-4580-8CD6-DDB14511944F}" type="slidenum">
              <a:rPr lang="en-US">
                <a:solidFill>
                  <a:prstClr val="black"/>
                </a:solidFill>
              </a:rPr>
              <a:pPr defTabSz="1872013">
                <a:defRPr/>
              </a:pPr>
              <a:t>12</a:t>
            </a:fld>
            <a:endParaRPr lang="en-US">
              <a:solidFill>
                <a:prstClr val="black"/>
              </a:solidFill>
            </a:endParaRPr>
          </a:p>
        </p:txBody>
      </p:sp>
    </p:spTree>
    <p:extLst>
      <p:ext uri="{BB962C8B-B14F-4D97-AF65-F5344CB8AC3E}">
        <p14:creationId xmlns:p14="http://schemas.microsoft.com/office/powerpoint/2010/main" val="1823335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Tx/>
              <a:buChar char="-"/>
            </a:pPr>
            <a:r>
              <a:rPr lang="en-US" sz="2800" dirty="0"/>
              <a:t>DevOps is the union of people, process and products to enable the continuous delivery of value to your end customers</a:t>
            </a:r>
          </a:p>
          <a:p>
            <a:pPr marL="344100" indent="-344100">
              <a:buFontTx/>
              <a:buChar char="-"/>
            </a:pPr>
            <a:endParaRPr lang="en-US" sz="2800" dirty="0"/>
          </a:p>
        </p:txBody>
      </p:sp>
      <p:sp>
        <p:nvSpPr>
          <p:cNvPr id="4" name="Slide Number Placeholder 3"/>
          <p:cNvSpPr>
            <a:spLocks noGrp="1"/>
          </p:cNvSpPr>
          <p:nvPr>
            <p:ph type="sldNum" sz="quarter" idx="10"/>
          </p:nvPr>
        </p:nvSpPr>
        <p:spPr/>
        <p:txBody>
          <a:bodyPr/>
          <a:lstStyle/>
          <a:p>
            <a:fld id="{3D7B9D4F-5F19-438C-92E8-037C6AE8F87D}" type="slidenum">
              <a:rPr lang="en-US" smtClean="0"/>
              <a:t>14</a:t>
            </a:fld>
            <a:endParaRPr lang="en-US"/>
          </a:p>
        </p:txBody>
      </p:sp>
    </p:spTree>
    <p:extLst>
      <p:ext uri="{BB962C8B-B14F-4D97-AF65-F5344CB8AC3E}">
        <p14:creationId xmlns:p14="http://schemas.microsoft.com/office/powerpoint/2010/main" val="3019554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Combine Kanban boards and drag-and-drop sprint planning with comprehensive traceability and reporting for the perfect home for all your ideas–big and small.</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15</a:t>
            </a:fld>
            <a:endParaRPr lang="en-US"/>
          </a:p>
        </p:txBody>
      </p:sp>
    </p:spTree>
    <p:extLst>
      <p:ext uri="{BB962C8B-B14F-4D97-AF65-F5344CB8AC3E}">
        <p14:creationId xmlns:p14="http://schemas.microsoft.com/office/powerpoint/2010/main" val="2188980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16</a:t>
            </a:fld>
            <a:endParaRPr lang="en-US"/>
          </a:p>
        </p:txBody>
      </p:sp>
    </p:spTree>
    <p:extLst>
      <p:ext uri="{BB962C8B-B14F-4D97-AF65-F5344CB8AC3E}">
        <p14:creationId xmlns:p14="http://schemas.microsoft.com/office/powerpoint/2010/main" val="3094217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Azure Pipelines is the perfect launchpad for your code – automating your builds and deployments so you spend less time with the nuts and bolts and more time being creative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17</a:t>
            </a:fld>
            <a:endParaRPr lang="en-US"/>
          </a:p>
        </p:txBody>
      </p:sp>
    </p:spTree>
    <p:extLst>
      <p:ext uri="{BB962C8B-B14F-4D97-AF65-F5344CB8AC3E}">
        <p14:creationId xmlns:p14="http://schemas.microsoft.com/office/powerpoint/2010/main" val="18556133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5C6913C-73CA-46AA-AE87-2527CB58BB5D}"/>
              </a:ext>
            </a:extLst>
          </p:cNvPr>
          <p:cNvSpPr>
            <a:spLocks noGrp="1"/>
          </p:cNvSpPr>
          <p:nvPr>
            <p:ph type="sldNum" sz="quarter" idx="12"/>
          </p:nvPr>
        </p:nvSpPr>
        <p:spPr/>
        <p:txBody>
          <a:bodyPr/>
          <a:lstStyle/>
          <a:p>
            <a:fld id="{70358BDA-5E66-42DF-962F-84FC2D4B6D98}" type="slidenum">
              <a:rPr lang="en-US" smtClean="0"/>
              <a:t>‹#›</a:t>
            </a:fld>
            <a:endParaRPr lang="en-US"/>
          </a:p>
        </p:txBody>
      </p:sp>
      <p:sp>
        <p:nvSpPr>
          <p:cNvPr id="15" name="Rectangle 14">
            <a:extLst>
              <a:ext uri="{FF2B5EF4-FFF2-40B4-BE49-F238E27FC236}">
                <a16:creationId xmlns:a16="http://schemas.microsoft.com/office/drawing/2014/main" id="{4D87665A-1907-4F8E-876B-6392BB8B5945}"/>
              </a:ext>
            </a:extLst>
          </p:cNvPr>
          <p:cNvSpPr/>
          <p:nvPr userDrawn="1"/>
        </p:nvSpPr>
        <p:spPr>
          <a:xfrm>
            <a:off x="0" y="0"/>
            <a:ext cx="12192000" cy="6858000"/>
          </a:xfrm>
          <a:prstGeom prst="rect">
            <a:avLst/>
          </a:prstGeom>
          <a:solidFill>
            <a:schemeClr val="tx1">
              <a:lumMod val="20000"/>
              <a:lumOff val="8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25">
            <a:extLst>
              <a:ext uri="{FF2B5EF4-FFF2-40B4-BE49-F238E27FC236}">
                <a16:creationId xmlns:a16="http://schemas.microsoft.com/office/drawing/2014/main" id="{BAB188FB-2345-4397-9068-335B7F46D0FE}"/>
              </a:ext>
            </a:extLst>
          </p:cNvPr>
          <p:cNvSpPr/>
          <p:nvPr userDrawn="1"/>
        </p:nvSpPr>
        <p:spPr>
          <a:xfrm>
            <a:off x="0" y="1"/>
            <a:ext cx="9821331" cy="6857999"/>
          </a:xfrm>
          <a:custGeom>
            <a:avLst/>
            <a:gdLst>
              <a:gd name="connsiteX0" fmla="*/ 0 w 9821331"/>
              <a:gd name="connsiteY0" fmla="*/ 0 h 6857999"/>
              <a:gd name="connsiteX1" fmla="*/ 2963333 w 9821331"/>
              <a:gd name="connsiteY1" fmla="*/ 0 h 6857999"/>
              <a:gd name="connsiteX2" fmla="*/ 9821331 w 9821331"/>
              <a:gd name="connsiteY2" fmla="*/ 6857999 h 6857999"/>
              <a:gd name="connsiteX3" fmla="*/ 0 w 9821331"/>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9821331" h="6857999">
                <a:moveTo>
                  <a:pt x="0" y="0"/>
                </a:moveTo>
                <a:lnTo>
                  <a:pt x="2963333" y="0"/>
                </a:lnTo>
                <a:lnTo>
                  <a:pt x="9821331" y="6857999"/>
                </a:lnTo>
                <a:lnTo>
                  <a:pt x="0" y="6857999"/>
                </a:lnTo>
                <a:close/>
              </a:path>
            </a:pathLst>
          </a:custGeom>
          <a:solidFill>
            <a:schemeClr val="bg1"/>
          </a:solidFill>
          <a:ln>
            <a:noFill/>
          </a:ln>
          <a:effectLst>
            <a:outerShdw blurRad="50800" dist="254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16170E64-181D-4141-9BA9-D53ED52827C9}"/>
              </a:ext>
            </a:extLst>
          </p:cNvPr>
          <p:cNvCxnSpPr/>
          <p:nvPr userDrawn="1"/>
        </p:nvCxnSpPr>
        <p:spPr>
          <a:xfrm flipH="1">
            <a:off x="826032" y="4048554"/>
            <a:ext cx="907551"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8" name="Slide Number Placeholder 1">
            <a:extLst>
              <a:ext uri="{FF2B5EF4-FFF2-40B4-BE49-F238E27FC236}">
                <a16:creationId xmlns:a16="http://schemas.microsoft.com/office/drawing/2014/main" id="{7C026FCB-31A8-4CAD-B08E-0D5CA79A1C74}"/>
              </a:ext>
            </a:extLst>
          </p:cNvPr>
          <p:cNvSpPr txBox="1">
            <a:spLocks/>
          </p:cNvSpPr>
          <p:nvPr userDrawn="1"/>
        </p:nvSpPr>
        <p:spPr>
          <a:xfrm>
            <a:off x="11367935" y="6357598"/>
            <a:ext cx="55470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yanmar Text" panose="020B0502040204020203" pitchFamily="34" charset="0"/>
                <a:ea typeface="+mn-ea"/>
                <a:cs typeface="Myanmar Tex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6C95AE-7298-45E1-9514-94AFF5BED89B}" type="slidenum">
              <a:rPr lang="en-US" smtClean="0"/>
              <a:pPr/>
              <a:t>‹#›</a:t>
            </a:fld>
            <a:endParaRPr lang="en-US" dirty="0"/>
          </a:p>
        </p:txBody>
      </p:sp>
      <p:pic>
        <p:nvPicPr>
          <p:cNvPr id="19" name="Picture 18">
            <a:extLst>
              <a:ext uri="{FF2B5EF4-FFF2-40B4-BE49-F238E27FC236}">
                <a16:creationId xmlns:a16="http://schemas.microsoft.com/office/drawing/2014/main" id="{16E7F228-B5C9-47EB-A2C3-C4E0338D76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6119" y="592601"/>
            <a:ext cx="674328" cy="674328"/>
          </a:xfrm>
          <a:prstGeom prst="rect">
            <a:avLst/>
          </a:prstGeom>
        </p:spPr>
      </p:pic>
      <p:sp>
        <p:nvSpPr>
          <p:cNvPr id="2" name="Title 1">
            <a:extLst>
              <a:ext uri="{FF2B5EF4-FFF2-40B4-BE49-F238E27FC236}">
                <a16:creationId xmlns:a16="http://schemas.microsoft.com/office/drawing/2014/main" id="{8CEC0836-E5A7-479D-A2AA-1E17AB4E19A6}"/>
              </a:ext>
            </a:extLst>
          </p:cNvPr>
          <p:cNvSpPr>
            <a:spLocks noGrp="1"/>
          </p:cNvSpPr>
          <p:nvPr>
            <p:ph type="ctrTitle"/>
          </p:nvPr>
        </p:nvSpPr>
        <p:spPr>
          <a:xfrm>
            <a:off x="822639" y="2351023"/>
            <a:ext cx="4511362" cy="1557275"/>
          </a:xfrm>
        </p:spPr>
        <p:txBody>
          <a:bodyPr anchor="t"/>
          <a:lstStyle>
            <a:lvl1pPr algn="l">
              <a:defRPr sz="40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0E96626B-81EA-4D10-B186-28E7976B6206}"/>
              </a:ext>
            </a:extLst>
          </p:cNvPr>
          <p:cNvSpPr>
            <a:spLocks noGrp="1"/>
          </p:cNvSpPr>
          <p:nvPr>
            <p:ph type="subTitle" idx="1"/>
          </p:nvPr>
        </p:nvSpPr>
        <p:spPr>
          <a:xfrm>
            <a:off x="822638" y="4188811"/>
            <a:ext cx="6448277" cy="2333906"/>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740442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85621-2A5D-4460-854A-61DC65495FF8}"/>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93F308F7-7937-4F06-815B-D4E67687055C}"/>
              </a:ext>
            </a:extLst>
          </p:cNvPr>
          <p:cNvSpPr>
            <a:spLocks noGrp="1"/>
          </p:cNvSpPr>
          <p:nvPr>
            <p:ph type="body" orient="vert" idx="1"/>
          </p:nvPr>
        </p:nvSpPr>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1">
            <a:extLst>
              <a:ext uri="{FF2B5EF4-FFF2-40B4-BE49-F238E27FC236}">
                <a16:creationId xmlns:a16="http://schemas.microsoft.com/office/drawing/2014/main" id="{1B8248C2-53F0-49E8-ADB0-D06951F10EDE}"/>
              </a:ext>
            </a:extLst>
          </p:cNvPr>
          <p:cNvSpPr txBox="1">
            <a:spLocks/>
          </p:cNvSpPr>
          <p:nvPr userDrawn="1"/>
        </p:nvSpPr>
        <p:spPr>
          <a:xfrm>
            <a:off x="11367935" y="6357598"/>
            <a:ext cx="55470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yanmar Text" panose="020B0502040204020203" pitchFamily="34" charset="0"/>
                <a:ea typeface="+mn-ea"/>
                <a:cs typeface="Myanmar Tex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6C95AE-7298-45E1-9514-94AFF5BED89B}" type="slidenum">
              <a:rPr lang="en-US" smtClean="0"/>
              <a:pPr/>
              <a:t>‹#›</a:t>
            </a:fld>
            <a:endParaRPr lang="en-US" dirty="0"/>
          </a:p>
        </p:txBody>
      </p:sp>
    </p:spTree>
    <p:extLst>
      <p:ext uri="{BB962C8B-B14F-4D97-AF65-F5344CB8AC3E}">
        <p14:creationId xmlns:p14="http://schemas.microsoft.com/office/powerpoint/2010/main" val="1330192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6D9A4B-744F-4ADB-B7A7-1E3704BCD1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CFCDCA1-1E85-4241-8086-E26E49E61EF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A3225E-A8E7-4E77-9822-74CE62E90A22}"/>
              </a:ext>
            </a:extLst>
          </p:cNvPr>
          <p:cNvSpPr>
            <a:spLocks noGrp="1"/>
          </p:cNvSpPr>
          <p:nvPr>
            <p:ph type="dt" sz="half" idx="10"/>
          </p:nvPr>
        </p:nvSpPr>
        <p:spPr>
          <a:xfrm>
            <a:off x="838200" y="6356350"/>
            <a:ext cx="2743200" cy="365125"/>
          </a:xfrm>
          <a:prstGeom prst="rect">
            <a:avLst/>
          </a:prstGeom>
        </p:spPr>
        <p:txBody>
          <a:bodyPr/>
          <a:lstStyle/>
          <a:p>
            <a:fld id="{0AE94EDD-D22A-4702-AFE1-732A7AD641D0}" type="datetimeFigureOut">
              <a:rPr lang="en-US" smtClean="0"/>
              <a:t>10/13/2018</a:t>
            </a:fld>
            <a:endParaRPr lang="en-US"/>
          </a:p>
        </p:txBody>
      </p:sp>
      <p:sp>
        <p:nvSpPr>
          <p:cNvPr id="5" name="Footer Placeholder 4">
            <a:extLst>
              <a:ext uri="{FF2B5EF4-FFF2-40B4-BE49-F238E27FC236}">
                <a16:creationId xmlns:a16="http://schemas.microsoft.com/office/drawing/2014/main" id="{BB865153-41C5-406D-AD4E-E151A13B6AC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1">
            <a:extLst>
              <a:ext uri="{FF2B5EF4-FFF2-40B4-BE49-F238E27FC236}">
                <a16:creationId xmlns:a16="http://schemas.microsoft.com/office/drawing/2014/main" id="{F45572F0-1DFD-4726-AAEC-D6B5F381B570}"/>
              </a:ext>
            </a:extLst>
          </p:cNvPr>
          <p:cNvSpPr txBox="1">
            <a:spLocks/>
          </p:cNvSpPr>
          <p:nvPr userDrawn="1"/>
        </p:nvSpPr>
        <p:spPr>
          <a:xfrm>
            <a:off x="11367935" y="6357598"/>
            <a:ext cx="55470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yanmar Text" panose="020B0502040204020203" pitchFamily="34" charset="0"/>
                <a:ea typeface="+mn-ea"/>
                <a:cs typeface="Myanmar Tex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6C95AE-7298-45E1-9514-94AFF5BED89B}" type="slidenum">
              <a:rPr lang="en-US" smtClean="0"/>
              <a:pPr/>
              <a:t>‹#›</a:t>
            </a:fld>
            <a:endParaRPr lang="en-US" dirty="0"/>
          </a:p>
        </p:txBody>
      </p:sp>
    </p:spTree>
    <p:extLst>
      <p:ext uri="{BB962C8B-B14F-4D97-AF65-F5344CB8AC3E}">
        <p14:creationId xmlns:p14="http://schemas.microsoft.com/office/powerpoint/2010/main" val="21184220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5C6913C-73CA-46AA-AE87-2527CB58BB5D}"/>
              </a:ext>
            </a:extLst>
          </p:cNvPr>
          <p:cNvSpPr>
            <a:spLocks noGrp="1"/>
          </p:cNvSpPr>
          <p:nvPr>
            <p:ph type="sldNum" sz="quarter" idx="12"/>
          </p:nvPr>
        </p:nvSpPr>
        <p:spPr/>
        <p:txBody>
          <a:bodyPr/>
          <a:lstStyle/>
          <a:p>
            <a:fld id="{70358BDA-5E66-42DF-962F-84FC2D4B6D98}" type="slidenum">
              <a:rPr lang="en-US" smtClean="0"/>
              <a:t>‹#›</a:t>
            </a:fld>
            <a:endParaRPr lang="en-US"/>
          </a:p>
        </p:txBody>
      </p:sp>
      <p:sp>
        <p:nvSpPr>
          <p:cNvPr id="4" name="TextBox 3">
            <a:extLst>
              <a:ext uri="{FF2B5EF4-FFF2-40B4-BE49-F238E27FC236}">
                <a16:creationId xmlns:a16="http://schemas.microsoft.com/office/drawing/2014/main" id="{61C80FF0-A628-4A87-9991-0A42E9F4D297}"/>
              </a:ext>
            </a:extLst>
          </p:cNvPr>
          <p:cNvSpPr txBox="1"/>
          <p:nvPr userDrawn="1"/>
        </p:nvSpPr>
        <p:spPr>
          <a:xfrm>
            <a:off x="0" y="0"/>
            <a:ext cx="12192000" cy="6858000"/>
          </a:xfrm>
          <a:prstGeom prst="rect">
            <a:avLst/>
          </a:prstGeom>
          <a:solidFill>
            <a:schemeClr val="tx1">
              <a:lumMod val="75000"/>
            </a:schemeClr>
          </a:solidFill>
        </p:spPr>
        <p:txBody>
          <a:bodyPr wrap="square" rtlCol="0">
            <a:spAutoFit/>
          </a:bodyPr>
          <a:lstStyle/>
          <a:p>
            <a:endParaRPr lang="en-US" dirty="0"/>
          </a:p>
        </p:txBody>
      </p:sp>
      <p:sp>
        <p:nvSpPr>
          <p:cNvPr id="7" name="Oval 6">
            <a:extLst>
              <a:ext uri="{FF2B5EF4-FFF2-40B4-BE49-F238E27FC236}">
                <a16:creationId xmlns:a16="http://schemas.microsoft.com/office/drawing/2014/main" id="{8CB04656-10F1-4A23-9FC4-E01409BFC7D2}"/>
              </a:ext>
            </a:extLst>
          </p:cNvPr>
          <p:cNvSpPr/>
          <p:nvPr userDrawn="1"/>
        </p:nvSpPr>
        <p:spPr>
          <a:xfrm>
            <a:off x="10841471" y="508066"/>
            <a:ext cx="764142" cy="764142"/>
          </a:xfrm>
          <a:prstGeom prst="ellipse">
            <a:avLst/>
          </a:prstGeom>
          <a:solidFill>
            <a:schemeClr val="bg1"/>
          </a:solidFill>
          <a:ln>
            <a:noFill/>
          </a:ln>
          <a:effectLst>
            <a:outerShdw blurRad="508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1263E64-CFDE-441A-882E-7376FD6060D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86378" y="526597"/>
            <a:ext cx="674328" cy="674328"/>
          </a:xfrm>
          <a:prstGeom prst="rect">
            <a:avLst/>
          </a:prstGeom>
        </p:spPr>
      </p:pic>
      <p:pic>
        <p:nvPicPr>
          <p:cNvPr id="9" name="Picture 8">
            <a:extLst>
              <a:ext uri="{FF2B5EF4-FFF2-40B4-BE49-F238E27FC236}">
                <a16:creationId xmlns:a16="http://schemas.microsoft.com/office/drawing/2014/main" id="{C0E82912-9938-462C-9178-F28DF0657AE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26118" y="1116835"/>
            <a:ext cx="2739764" cy="2739764"/>
          </a:xfrm>
          <a:prstGeom prst="rect">
            <a:avLst/>
          </a:prstGeom>
        </p:spPr>
      </p:pic>
      <p:sp>
        <p:nvSpPr>
          <p:cNvPr id="12" name="Text Placeholder 11">
            <a:extLst>
              <a:ext uri="{FF2B5EF4-FFF2-40B4-BE49-F238E27FC236}">
                <a16:creationId xmlns:a16="http://schemas.microsoft.com/office/drawing/2014/main" id="{6B67EE5E-D1F2-4392-82D7-C9A02A9C7BC4}"/>
              </a:ext>
            </a:extLst>
          </p:cNvPr>
          <p:cNvSpPr>
            <a:spLocks noGrp="1"/>
          </p:cNvSpPr>
          <p:nvPr>
            <p:ph type="body" sz="quarter" idx="13" hasCustomPrompt="1"/>
          </p:nvPr>
        </p:nvSpPr>
        <p:spPr>
          <a:xfrm>
            <a:off x="4495800" y="3703321"/>
            <a:ext cx="3200400" cy="970280"/>
          </a:xfrm>
        </p:spPr>
        <p:txBody>
          <a:bodyPr>
            <a:normAutofit/>
          </a:bodyPr>
          <a:lstStyle>
            <a:lvl1pPr algn="ctr">
              <a:defRPr sz="6600">
                <a:solidFill>
                  <a:schemeClr val="bg1"/>
                </a:solidFill>
              </a:defRPr>
            </a:lvl1pPr>
          </a:lstStyle>
          <a:p>
            <a:pPr lvl="0"/>
            <a:r>
              <a:rPr lang="en-US" dirty="0"/>
              <a:t>Demo</a:t>
            </a:r>
          </a:p>
        </p:txBody>
      </p:sp>
    </p:spTree>
    <p:extLst>
      <p:ext uri="{BB962C8B-B14F-4D97-AF65-F5344CB8AC3E}">
        <p14:creationId xmlns:p14="http://schemas.microsoft.com/office/powerpoint/2010/main" val="22378690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rea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5C6913C-73CA-46AA-AE87-2527CB58BB5D}"/>
              </a:ext>
            </a:extLst>
          </p:cNvPr>
          <p:cNvSpPr>
            <a:spLocks noGrp="1"/>
          </p:cNvSpPr>
          <p:nvPr>
            <p:ph type="sldNum" sz="quarter" idx="12"/>
          </p:nvPr>
        </p:nvSpPr>
        <p:spPr/>
        <p:txBody>
          <a:bodyPr/>
          <a:lstStyle/>
          <a:p>
            <a:fld id="{70358BDA-5E66-42DF-962F-84FC2D4B6D98}" type="slidenum">
              <a:rPr lang="en-US" smtClean="0"/>
              <a:t>‹#›</a:t>
            </a:fld>
            <a:endParaRPr lang="en-US"/>
          </a:p>
        </p:txBody>
      </p:sp>
      <p:sp>
        <p:nvSpPr>
          <p:cNvPr id="4" name="TextBox 3">
            <a:extLst>
              <a:ext uri="{FF2B5EF4-FFF2-40B4-BE49-F238E27FC236}">
                <a16:creationId xmlns:a16="http://schemas.microsoft.com/office/drawing/2014/main" id="{61C80FF0-A628-4A87-9991-0A42E9F4D297}"/>
              </a:ext>
            </a:extLst>
          </p:cNvPr>
          <p:cNvSpPr txBox="1"/>
          <p:nvPr userDrawn="1"/>
        </p:nvSpPr>
        <p:spPr>
          <a:xfrm>
            <a:off x="0" y="0"/>
            <a:ext cx="12192000" cy="6858000"/>
          </a:xfrm>
          <a:prstGeom prst="rect">
            <a:avLst/>
          </a:prstGeom>
          <a:solidFill>
            <a:schemeClr val="tx1">
              <a:lumMod val="75000"/>
            </a:schemeClr>
          </a:solidFill>
        </p:spPr>
        <p:txBody>
          <a:bodyPr wrap="square" rtlCol="0">
            <a:spAutoFit/>
          </a:bodyPr>
          <a:lstStyle/>
          <a:p>
            <a:endParaRPr lang="en-US" dirty="0"/>
          </a:p>
        </p:txBody>
      </p:sp>
      <p:sp>
        <p:nvSpPr>
          <p:cNvPr id="7" name="Oval 6">
            <a:extLst>
              <a:ext uri="{FF2B5EF4-FFF2-40B4-BE49-F238E27FC236}">
                <a16:creationId xmlns:a16="http://schemas.microsoft.com/office/drawing/2014/main" id="{8CB04656-10F1-4A23-9FC4-E01409BFC7D2}"/>
              </a:ext>
            </a:extLst>
          </p:cNvPr>
          <p:cNvSpPr/>
          <p:nvPr userDrawn="1"/>
        </p:nvSpPr>
        <p:spPr>
          <a:xfrm>
            <a:off x="10841471" y="508066"/>
            <a:ext cx="764142" cy="764142"/>
          </a:xfrm>
          <a:prstGeom prst="ellipse">
            <a:avLst/>
          </a:prstGeom>
          <a:solidFill>
            <a:schemeClr val="bg1"/>
          </a:solidFill>
          <a:ln>
            <a:noFill/>
          </a:ln>
          <a:effectLst>
            <a:outerShdw blurRad="508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1263E64-CFDE-441A-882E-7376FD6060D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86378" y="526597"/>
            <a:ext cx="674328" cy="674328"/>
          </a:xfrm>
          <a:prstGeom prst="rect">
            <a:avLst/>
          </a:prstGeom>
        </p:spPr>
      </p:pic>
      <p:sp>
        <p:nvSpPr>
          <p:cNvPr id="11" name="Freeform 507">
            <a:extLst>
              <a:ext uri="{FF2B5EF4-FFF2-40B4-BE49-F238E27FC236}">
                <a16:creationId xmlns:a16="http://schemas.microsoft.com/office/drawing/2014/main" id="{DF51345B-5AAC-4389-9141-9EC3A9C8C583}"/>
              </a:ext>
            </a:extLst>
          </p:cNvPr>
          <p:cNvSpPr>
            <a:spLocks noEditPoints="1"/>
          </p:cNvSpPr>
          <p:nvPr userDrawn="1"/>
        </p:nvSpPr>
        <p:spPr bwMode="auto">
          <a:xfrm>
            <a:off x="5089274" y="1200925"/>
            <a:ext cx="2297478" cy="2283923"/>
          </a:xfrm>
          <a:custGeom>
            <a:avLst/>
            <a:gdLst>
              <a:gd name="T0" fmla="*/ 106 w 186"/>
              <a:gd name="T1" fmla="*/ 46 h 185"/>
              <a:gd name="T2" fmla="*/ 102 w 186"/>
              <a:gd name="T3" fmla="*/ 17 h 185"/>
              <a:gd name="T4" fmla="*/ 97 w 186"/>
              <a:gd name="T5" fmla="*/ 46 h 185"/>
              <a:gd name="T6" fmla="*/ 161 w 186"/>
              <a:gd name="T7" fmla="*/ 88 h 185"/>
              <a:gd name="T8" fmla="*/ 152 w 186"/>
              <a:gd name="T9" fmla="*/ 76 h 185"/>
              <a:gd name="T10" fmla="*/ 9 w 186"/>
              <a:gd name="T11" fmla="*/ 67 h 185"/>
              <a:gd name="T12" fmla="*/ 0 w 186"/>
              <a:gd name="T13" fmla="*/ 126 h 185"/>
              <a:gd name="T14" fmla="*/ 5 w 186"/>
              <a:gd name="T15" fmla="*/ 177 h 185"/>
              <a:gd name="T16" fmla="*/ 5 w 186"/>
              <a:gd name="T17" fmla="*/ 185 h 185"/>
              <a:gd name="T18" fmla="*/ 152 w 186"/>
              <a:gd name="T19" fmla="*/ 181 h 185"/>
              <a:gd name="T20" fmla="*/ 123 w 186"/>
              <a:gd name="T21" fmla="*/ 177 h 185"/>
              <a:gd name="T22" fmla="*/ 161 w 186"/>
              <a:gd name="T23" fmla="*/ 139 h 185"/>
              <a:gd name="T24" fmla="*/ 161 w 186"/>
              <a:gd name="T25" fmla="*/ 88 h 185"/>
              <a:gd name="T26" fmla="*/ 59 w 186"/>
              <a:gd name="T27" fmla="*/ 177 h 185"/>
              <a:gd name="T28" fmla="*/ 131 w 186"/>
              <a:gd name="T29" fmla="*/ 160 h 185"/>
              <a:gd name="T30" fmla="*/ 144 w 186"/>
              <a:gd name="T31" fmla="*/ 126 h 185"/>
              <a:gd name="T32" fmla="*/ 16 w 186"/>
              <a:gd name="T33" fmla="*/ 152 h 185"/>
              <a:gd name="T34" fmla="*/ 9 w 186"/>
              <a:gd name="T35" fmla="*/ 76 h 185"/>
              <a:gd name="T36" fmla="*/ 144 w 186"/>
              <a:gd name="T37" fmla="*/ 126 h 185"/>
              <a:gd name="T38" fmla="*/ 152 w 186"/>
              <a:gd name="T39" fmla="*/ 131 h 185"/>
              <a:gd name="T40" fmla="*/ 152 w 186"/>
              <a:gd name="T41" fmla="*/ 97 h 185"/>
              <a:gd name="T42" fmla="*/ 177 w 186"/>
              <a:gd name="T43" fmla="*/ 114 h 185"/>
              <a:gd name="T44" fmla="*/ 76 w 186"/>
              <a:gd name="T45" fmla="*/ 50 h 185"/>
              <a:gd name="T46" fmla="*/ 80 w 186"/>
              <a:gd name="T47" fmla="*/ 4 h 185"/>
              <a:gd name="T48" fmla="*/ 72 w 186"/>
              <a:gd name="T49" fmla="*/ 4 h 185"/>
              <a:gd name="T50" fmla="*/ 76 w 186"/>
              <a:gd name="T51" fmla="*/ 50 h 185"/>
              <a:gd name="T52" fmla="*/ 131 w 186"/>
              <a:gd name="T53" fmla="*/ 55 h 185"/>
              <a:gd name="T54" fmla="*/ 127 w 186"/>
              <a:gd name="T55" fmla="*/ 8 h 185"/>
              <a:gd name="T56" fmla="*/ 123 w 186"/>
              <a:gd name="T57" fmla="*/ 55 h 185"/>
              <a:gd name="T58" fmla="*/ 51 w 186"/>
              <a:gd name="T59" fmla="*/ 59 h 185"/>
              <a:gd name="T60" fmla="*/ 55 w 186"/>
              <a:gd name="T61" fmla="*/ 13 h 185"/>
              <a:gd name="T62" fmla="*/ 47 w 186"/>
              <a:gd name="T63" fmla="*/ 13 h 185"/>
              <a:gd name="T64" fmla="*/ 51 w 186"/>
              <a:gd name="T65" fmla="*/ 59 h 185"/>
              <a:gd name="T66" fmla="*/ 30 w 186"/>
              <a:gd name="T67" fmla="*/ 46 h 185"/>
              <a:gd name="T68" fmla="*/ 26 w 186"/>
              <a:gd name="T69" fmla="*/ 17 h 185"/>
              <a:gd name="T70" fmla="*/ 21 w 186"/>
              <a:gd name="T71" fmla="*/ 46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6" h="185">
                <a:moveTo>
                  <a:pt x="102" y="50"/>
                </a:moveTo>
                <a:cubicBezTo>
                  <a:pt x="104" y="50"/>
                  <a:pt x="106" y="49"/>
                  <a:pt x="106" y="46"/>
                </a:cubicBezTo>
                <a:cubicBezTo>
                  <a:pt x="106" y="21"/>
                  <a:pt x="106" y="21"/>
                  <a:pt x="106" y="21"/>
                </a:cubicBezTo>
                <a:cubicBezTo>
                  <a:pt x="106" y="19"/>
                  <a:pt x="104" y="17"/>
                  <a:pt x="102" y="17"/>
                </a:cubicBezTo>
                <a:cubicBezTo>
                  <a:pt x="99" y="17"/>
                  <a:pt x="97" y="19"/>
                  <a:pt x="97" y="21"/>
                </a:cubicBezTo>
                <a:cubicBezTo>
                  <a:pt x="97" y="46"/>
                  <a:pt x="97" y="46"/>
                  <a:pt x="97" y="46"/>
                </a:cubicBezTo>
                <a:cubicBezTo>
                  <a:pt x="97" y="49"/>
                  <a:pt x="99" y="50"/>
                  <a:pt x="102" y="50"/>
                </a:cubicBezTo>
                <a:close/>
                <a:moveTo>
                  <a:pt x="161" y="88"/>
                </a:moveTo>
                <a:cubicBezTo>
                  <a:pt x="152" y="88"/>
                  <a:pt x="152" y="88"/>
                  <a:pt x="152" y="88"/>
                </a:cubicBezTo>
                <a:cubicBezTo>
                  <a:pt x="152" y="76"/>
                  <a:pt x="152" y="76"/>
                  <a:pt x="152" y="76"/>
                </a:cubicBezTo>
                <a:cubicBezTo>
                  <a:pt x="152" y="71"/>
                  <a:pt x="148" y="67"/>
                  <a:pt x="144" y="67"/>
                </a:cubicBezTo>
                <a:cubicBezTo>
                  <a:pt x="9" y="67"/>
                  <a:pt x="9" y="67"/>
                  <a:pt x="9" y="67"/>
                </a:cubicBezTo>
                <a:cubicBezTo>
                  <a:pt x="4" y="67"/>
                  <a:pt x="0" y="71"/>
                  <a:pt x="0" y="76"/>
                </a:cubicBezTo>
                <a:cubicBezTo>
                  <a:pt x="0" y="126"/>
                  <a:pt x="0" y="126"/>
                  <a:pt x="0" y="126"/>
                </a:cubicBezTo>
                <a:cubicBezTo>
                  <a:pt x="0" y="148"/>
                  <a:pt x="12" y="167"/>
                  <a:pt x="29" y="177"/>
                </a:cubicBezTo>
                <a:cubicBezTo>
                  <a:pt x="5" y="177"/>
                  <a:pt x="5" y="177"/>
                  <a:pt x="5" y="177"/>
                </a:cubicBezTo>
                <a:cubicBezTo>
                  <a:pt x="2" y="177"/>
                  <a:pt x="0" y="179"/>
                  <a:pt x="0" y="181"/>
                </a:cubicBezTo>
                <a:cubicBezTo>
                  <a:pt x="0" y="184"/>
                  <a:pt x="2" y="185"/>
                  <a:pt x="5" y="185"/>
                </a:cubicBezTo>
                <a:cubicBezTo>
                  <a:pt x="148" y="185"/>
                  <a:pt x="148" y="185"/>
                  <a:pt x="148" y="185"/>
                </a:cubicBezTo>
                <a:cubicBezTo>
                  <a:pt x="150" y="185"/>
                  <a:pt x="152" y="184"/>
                  <a:pt x="152" y="181"/>
                </a:cubicBezTo>
                <a:cubicBezTo>
                  <a:pt x="152" y="179"/>
                  <a:pt x="150" y="177"/>
                  <a:pt x="148" y="177"/>
                </a:cubicBezTo>
                <a:cubicBezTo>
                  <a:pt x="123" y="177"/>
                  <a:pt x="123" y="177"/>
                  <a:pt x="123" y="177"/>
                </a:cubicBezTo>
                <a:cubicBezTo>
                  <a:pt x="137" y="169"/>
                  <a:pt x="147" y="155"/>
                  <a:pt x="151" y="139"/>
                </a:cubicBezTo>
                <a:cubicBezTo>
                  <a:pt x="161" y="139"/>
                  <a:pt x="161" y="139"/>
                  <a:pt x="161" y="139"/>
                </a:cubicBezTo>
                <a:cubicBezTo>
                  <a:pt x="175" y="139"/>
                  <a:pt x="186" y="128"/>
                  <a:pt x="186" y="114"/>
                </a:cubicBezTo>
                <a:cubicBezTo>
                  <a:pt x="186" y="100"/>
                  <a:pt x="175" y="88"/>
                  <a:pt x="161" y="88"/>
                </a:cubicBezTo>
                <a:close/>
                <a:moveTo>
                  <a:pt x="93" y="177"/>
                </a:moveTo>
                <a:cubicBezTo>
                  <a:pt x="59" y="177"/>
                  <a:pt x="59" y="177"/>
                  <a:pt x="59" y="177"/>
                </a:cubicBezTo>
                <a:cubicBezTo>
                  <a:pt x="44" y="177"/>
                  <a:pt x="31" y="171"/>
                  <a:pt x="22" y="160"/>
                </a:cubicBezTo>
                <a:cubicBezTo>
                  <a:pt x="131" y="160"/>
                  <a:pt x="131" y="160"/>
                  <a:pt x="131" y="160"/>
                </a:cubicBezTo>
                <a:cubicBezTo>
                  <a:pt x="122" y="171"/>
                  <a:pt x="108" y="177"/>
                  <a:pt x="93" y="177"/>
                </a:cubicBezTo>
                <a:close/>
                <a:moveTo>
                  <a:pt x="144" y="126"/>
                </a:moveTo>
                <a:cubicBezTo>
                  <a:pt x="144" y="136"/>
                  <a:pt x="141" y="144"/>
                  <a:pt x="137" y="152"/>
                </a:cubicBezTo>
                <a:cubicBezTo>
                  <a:pt x="16" y="152"/>
                  <a:pt x="16" y="152"/>
                  <a:pt x="16" y="152"/>
                </a:cubicBezTo>
                <a:cubicBezTo>
                  <a:pt x="11" y="144"/>
                  <a:pt x="9" y="136"/>
                  <a:pt x="9" y="126"/>
                </a:cubicBezTo>
                <a:cubicBezTo>
                  <a:pt x="9" y="76"/>
                  <a:pt x="9" y="76"/>
                  <a:pt x="9" y="76"/>
                </a:cubicBezTo>
                <a:cubicBezTo>
                  <a:pt x="144" y="76"/>
                  <a:pt x="144" y="76"/>
                  <a:pt x="144" y="76"/>
                </a:cubicBezTo>
                <a:lnTo>
                  <a:pt x="144" y="126"/>
                </a:lnTo>
                <a:close/>
                <a:moveTo>
                  <a:pt x="161" y="131"/>
                </a:moveTo>
                <a:cubicBezTo>
                  <a:pt x="152" y="131"/>
                  <a:pt x="152" y="131"/>
                  <a:pt x="152" y="131"/>
                </a:cubicBezTo>
                <a:cubicBezTo>
                  <a:pt x="152" y="129"/>
                  <a:pt x="152" y="128"/>
                  <a:pt x="152" y="126"/>
                </a:cubicBezTo>
                <a:cubicBezTo>
                  <a:pt x="152" y="97"/>
                  <a:pt x="152" y="97"/>
                  <a:pt x="152" y="97"/>
                </a:cubicBezTo>
                <a:cubicBezTo>
                  <a:pt x="161" y="97"/>
                  <a:pt x="161" y="97"/>
                  <a:pt x="161" y="97"/>
                </a:cubicBezTo>
                <a:cubicBezTo>
                  <a:pt x="170" y="97"/>
                  <a:pt x="177" y="104"/>
                  <a:pt x="177" y="114"/>
                </a:cubicBezTo>
                <a:cubicBezTo>
                  <a:pt x="177" y="123"/>
                  <a:pt x="170" y="131"/>
                  <a:pt x="161" y="131"/>
                </a:cubicBezTo>
                <a:close/>
                <a:moveTo>
                  <a:pt x="76" y="50"/>
                </a:moveTo>
                <a:cubicBezTo>
                  <a:pt x="79" y="50"/>
                  <a:pt x="80" y="49"/>
                  <a:pt x="80" y="46"/>
                </a:cubicBezTo>
                <a:cubicBezTo>
                  <a:pt x="80" y="4"/>
                  <a:pt x="80" y="4"/>
                  <a:pt x="80" y="4"/>
                </a:cubicBezTo>
                <a:cubicBezTo>
                  <a:pt x="80" y="2"/>
                  <a:pt x="79" y="0"/>
                  <a:pt x="76" y="0"/>
                </a:cubicBezTo>
                <a:cubicBezTo>
                  <a:pt x="74" y="0"/>
                  <a:pt x="72" y="2"/>
                  <a:pt x="72" y="4"/>
                </a:cubicBezTo>
                <a:cubicBezTo>
                  <a:pt x="72" y="46"/>
                  <a:pt x="72" y="46"/>
                  <a:pt x="72" y="46"/>
                </a:cubicBezTo>
                <a:cubicBezTo>
                  <a:pt x="72" y="49"/>
                  <a:pt x="74" y="50"/>
                  <a:pt x="76" y="50"/>
                </a:cubicBezTo>
                <a:close/>
                <a:moveTo>
                  <a:pt x="127" y="59"/>
                </a:moveTo>
                <a:cubicBezTo>
                  <a:pt x="129" y="59"/>
                  <a:pt x="131" y="57"/>
                  <a:pt x="131" y="55"/>
                </a:cubicBezTo>
                <a:cubicBezTo>
                  <a:pt x="131" y="13"/>
                  <a:pt x="131" y="13"/>
                  <a:pt x="131" y="13"/>
                </a:cubicBezTo>
                <a:cubicBezTo>
                  <a:pt x="131" y="10"/>
                  <a:pt x="129" y="8"/>
                  <a:pt x="127" y="8"/>
                </a:cubicBezTo>
                <a:cubicBezTo>
                  <a:pt x="125" y="8"/>
                  <a:pt x="123" y="10"/>
                  <a:pt x="123" y="13"/>
                </a:cubicBezTo>
                <a:cubicBezTo>
                  <a:pt x="123" y="55"/>
                  <a:pt x="123" y="55"/>
                  <a:pt x="123" y="55"/>
                </a:cubicBezTo>
                <a:cubicBezTo>
                  <a:pt x="123" y="57"/>
                  <a:pt x="125" y="59"/>
                  <a:pt x="127" y="59"/>
                </a:cubicBezTo>
                <a:close/>
                <a:moveTo>
                  <a:pt x="51" y="59"/>
                </a:moveTo>
                <a:cubicBezTo>
                  <a:pt x="53" y="59"/>
                  <a:pt x="55" y="57"/>
                  <a:pt x="55" y="55"/>
                </a:cubicBezTo>
                <a:cubicBezTo>
                  <a:pt x="55" y="13"/>
                  <a:pt x="55" y="13"/>
                  <a:pt x="55" y="13"/>
                </a:cubicBezTo>
                <a:cubicBezTo>
                  <a:pt x="55" y="10"/>
                  <a:pt x="53" y="8"/>
                  <a:pt x="51" y="8"/>
                </a:cubicBezTo>
                <a:cubicBezTo>
                  <a:pt x="49" y="8"/>
                  <a:pt x="47" y="10"/>
                  <a:pt x="47" y="13"/>
                </a:cubicBezTo>
                <a:cubicBezTo>
                  <a:pt x="47" y="55"/>
                  <a:pt x="47" y="55"/>
                  <a:pt x="47" y="55"/>
                </a:cubicBezTo>
                <a:cubicBezTo>
                  <a:pt x="47" y="57"/>
                  <a:pt x="49" y="59"/>
                  <a:pt x="51" y="59"/>
                </a:cubicBezTo>
                <a:close/>
                <a:moveTo>
                  <a:pt x="26" y="50"/>
                </a:moveTo>
                <a:cubicBezTo>
                  <a:pt x="28" y="50"/>
                  <a:pt x="30" y="49"/>
                  <a:pt x="30" y="46"/>
                </a:cubicBezTo>
                <a:cubicBezTo>
                  <a:pt x="30" y="21"/>
                  <a:pt x="30" y="21"/>
                  <a:pt x="30" y="21"/>
                </a:cubicBezTo>
                <a:cubicBezTo>
                  <a:pt x="30" y="19"/>
                  <a:pt x="28" y="17"/>
                  <a:pt x="26" y="17"/>
                </a:cubicBezTo>
                <a:cubicBezTo>
                  <a:pt x="23" y="17"/>
                  <a:pt x="21" y="19"/>
                  <a:pt x="21" y="21"/>
                </a:cubicBezTo>
                <a:cubicBezTo>
                  <a:pt x="21" y="46"/>
                  <a:pt x="21" y="46"/>
                  <a:pt x="21" y="46"/>
                </a:cubicBezTo>
                <a:cubicBezTo>
                  <a:pt x="21" y="49"/>
                  <a:pt x="23" y="50"/>
                  <a:pt x="26" y="5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Text Placeholder 2">
            <a:extLst>
              <a:ext uri="{FF2B5EF4-FFF2-40B4-BE49-F238E27FC236}">
                <a16:creationId xmlns:a16="http://schemas.microsoft.com/office/drawing/2014/main" id="{BDA24C4B-55F5-4735-91E7-B24B9B3A1509}"/>
              </a:ext>
            </a:extLst>
          </p:cNvPr>
          <p:cNvSpPr>
            <a:spLocks noGrp="1"/>
          </p:cNvSpPr>
          <p:nvPr>
            <p:ph type="body" sz="quarter" idx="13" hasCustomPrompt="1"/>
          </p:nvPr>
        </p:nvSpPr>
        <p:spPr>
          <a:xfrm>
            <a:off x="3504882" y="3870928"/>
            <a:ext cx="5182235" cy="878840"/>
          </a:xfrm>
        </p:spPr>
        <p:txBody>
          <a:bodyPr>
            <a:normAutofit/>
          </a:bodyPr>
          <a:lstStyle>
            <a:lvl1pPr>
              <a:defRPr sz="6600">
                <a:solidFill>
                  <a:schemeClr val="bg1"/>
                </a:solidFill>
              </a:defRPr>
            </a:lvl1pPr>
          </a:lstStyle>
          <a:p>
            <a:pPr lvl="0"/>
            <a:r>
              <a:rPr lang="en-US" dirty="0"/>
              <a:t>Coffee Break</a:t>
            </a:r>
          </a:p>
        </p:txBody>
      </p:sp>
    </p:spTree>
    <p:extLst>
      <p:ext uri="{BB962C8B-B14F-4D97-AF65-F5344CB8AC3E}">
        <p14:creationId xmlns:p14="http://schemas.microsoft.com/office/powerpoint/2010/main" val="7766644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itazion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5C6913C-73CA-46AA-AE87-2527CB58BB5D}"/>
              </a:ext>
            </a:extLst>
          </p:cNvPr>
          <p:cNvSpPr>
            <a:spLocks noGrp="1"/>
          </p:cNvSpPr>
          <p:nvPr>
            <p:ph type="sldNum" sz="quarter" idx="12"/>
          </p:nvPr>
        </p:nvSpPr>
        <p:spPr/>
        <p:txBody>
          <a:bodyPr/>
          <a:lstStyle/>
          <a:p>
            <a:fld id="{70358BDA-5E66-42DF-962F-84FC2D4B6D98}" type="slidenum">
              <a:rPr lang="en-US" smtClean="0"/>
              <a:t>‹#›</a:t>
            </a:fld>
            <a:endParaRPr lang="en-US"/>
          </a:p>
        </p:txBody>
      </p:sp>
      <p:sp>
        <p:nvSpPr>
          <p:cNvPr id="4" name="TextBox 3">
            <a:extLst>
              <a:ext uri="{FF2B5EF4-FFF2-40B4-BE49-F238E27FC236}">
                <a16:creationId xmlns:a16="http://schemas.microsoft.com/office/drawing/2014/main" id="{61C80FF0-A628-4A87-9991-0A42E9F4D297}"/>
              </a:ext>
            </a:extLst>
          </p:cNvPr>
          <p:cNvSpPr txBox="1"/>
          <p:nvPr userDrawn="1"/>
        </p:nvSpPr>
        <p:spPr>
          <a:xfrm>
            <a:off x="0" y="0"/>
            <a:ext cx="12192000" cy="6858000"/>
          </a:xfrm>
          <a:prstGeom prst="rect">
            <a:avLst/>
          </a:prstGeom>
          <a:solidFill>
            <a:schemeClr val="tx1">
              <a:lumMod val="75000"/>
            </a:schemeClr>
          </a:solidFill>
        </p:spPr>
        <p:txBody>
          <a:bodyPr wrap="square" rtlCol="0">
            <a:spAutoFit/>
          </a:bodyPr>
          <a:lstStyle/>
          <a:p>
            <a:endParaRPr lang="en-US" dirty="0"/>
          </a:p>
        </p:txBody>
      </p:sp>
      <p:sp>
        <p:nvSpPr>
          <p:cNvPr id="7" name="Oval 6">
            <a:extLst>
              <a:ext uri="{FF2B5EF4-FFF2-40B4-BE49-F238E27FC236}">
                <a16:creationId xmlns:a16="http://schemas.microsoft.com/office/drawing/2014/main" id="{8CB04656-10F1-4A23-9FC4-E01409BFC7D2}"/>
              </a:ext>
            </a:extLst>
          </p:cNvPr>
          <p:cNvSpPr/>
          <p:nvPr userDrawn="1"/>
        </p:nvSpPr>
        <p:spPr>
          <a:xfrm>
            <a:off x="10841471" y="508066"/>
            <a:ext cx="764142" cy="764142"/>
          </a:xfrm>
          <a:prstGeom prst="ellipse">
            <a:avLst/>
          </a:prstGeom>
          <a:solidFill>
            <a:schemeClr val="bg1"/>
          </a:solidFill>
          <a:ln>
            <a:noFill/>
          </a:ln>
          <a:effectLst>
            <a:outerShdw blurRad="508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1263E64-CFDE-441A-882E-7376FD6060D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86378" y="526597"/>
            <a:ext cx="674328" cy="674328"/>
          </a:xfrm>
          <a:prstGeom prst="rect">
            <a:avLst/>
          </a:prstGeom>
        </p:spPr>
      </p:pic>
      <p:sp>
        <p:nvSpPr>
          <p:cNvPr id="9" name="Rectangle 8">
            <a:extLst>
              <a:ext uri="{FF2B5EF4-FFF2-40B4-BE49-F238E27FC236}">
                <a16:creationId xmlns:a16="http://schemas.microsoft.com/office/drawing/2014/main" id="{96674460-A50A-4CCB-8FEC-CCD4A0FB6BFA}"/>
              </a:ext>
            </a:extLst>
          </p:cNvPr>
          <p:cNvSpPr/>
          <p:nvPr userDrawn="1"/>
        </p:nvSpPr>
        <p:spPr>
          <a:xfrm>
            <a:off x="661099" y="1988662"/>
            <a:ext cx="2363984" cy="2137268"/>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140000"/>
              </a:lnSpc>
            </a:pPr>
            <a:r>
              <a:rPr lang="en-US" sz="12800" b="1" dirty="0">
                <a:solidFill>
                  <a:schemeClr val="bg1"/>
                </a:solidFill>
                <a:latin typeface="MS Gothic" panose="020B0609070205080204" pitchFamily="49" charset="-128"/>
                <a:ea typeface="MS Gothic" panose="020B0609070205080204" pitchFamily="49" charset="-128"/>
                <a:cs typeface="Arial" panose="020B0604020202020204" pitchFamily="34" charset="0"/>
              </a:rPr>
              <a:t>“</a:t>
            </a:r>
            <a:endParaRPr lang="en-US" sz="8000" dirty="0">
              <a:solidFill>
                <a:schemeClr val="bg1"/>
              </a:solidFill>
              <a:latin typeface="MS Gothic" panose="020B0609070205080204" pitchFamily="49" charset="-128"/>
              <a:ea typeface="MS Gothic" panose="020B0609070205080204" pitchFamily="49" charset="-128"/>
              <a:cs typeface="Arial" panose="020B0604020202020204" pitchFamily="34" charset="0"/>
            </a:endParaRPr>
          </a:p>
        </p:txBody>
      </p:sp>
      <p:sp>
        <p:nvSpPr>
          <p:cNvPr id="3" name="Text Placeholder 2">
            <a:extLst>
              <a:ext uri="{FF2B5EF4-FFF2-40B4-BE49-F238E27FC236}">
                <a16:creationId xmlns:a16="http://schemas.microsoft.com/office/drawing/2014/main" id="{A4BF51CB-A736-415C-B9E9-1B84D2C6AB2A}"/>
              </a:ext>
            </a:extLst>
          </p:cNvPr>
          <p:cNvSpPr>
            <a:spLocks noGrp="1"/>
          </p:cNvSpPr>
          <p:nvPr>
            <p:ph type="body" sz="quarter" idx="13" hasCustomPrompt="1"/>
          </p:nvPr>
        </p:nvSpPr>
        <p:spPr>
          <a:xfrm>
            <a:off x="2387600" y="2976880"/>
            <a:ext cx="8188960" cy="2966720"/>
          </a:xfrm>
        </p:spPr>
        <p:txBody>
          <a:bodyPr>
            <a:noAutofit/>
          </a:bodyPr>
          <a:lstStyle>
            <a:lvl1pPr>
              <a:defRPr sz="6600">
                <a:solidFill>
                  <a:schemeClr val="bg1"/>
                </a:solidFill>
              </a:defRPr>
            </a:lvl1pPr>
          </a:lstStyle>
          <a:p>
            <a:pPr lvl="0"/>
            <a:r>
              <a:rPr lang="en-US" dirty="0" err="1"/>
              <a:t>Citazione</a:t>
            </a:r>
            <a:endParaRPr lang="en-US" dirty="0"/>
          </a:p>
        </p:txBody>
      </p:sp>
    </p:spTree>
    <p:extLst>
      <p:ext uri="{BB962C8B-B14F-4D97-AF65-F5344CB8AC3E}">
        <p14:creationId xmlns:p14="http://schemas.microsoft.com/office/powerpoint/2010/main" val="35599464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itter">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5C6913C-73CA-46AA-AE87-2527CB58BB5D}"/>
              </a:ext>
            </a:extLst>
          </p:cNvPr>
          <p:cNvSpPr>
            <a:spLocks noGrp="1"/>
          </p:cNvSpPr>
          <p:nvPr>
            <p:ph type="sldNum" sz="quarter" idx="12"/>
          </p:nvPr>
        </p:nvSpPr>
        <p:spPr/>
        <p:txBody>
          <a:bodyPr/>
          <a:lstStyle/>
          <a:p>
            <a:fld id="{70358BDA-5E66-42DF-962F-84FC2D4B6D98}" type="slidenum">
              <a:rPr lang="en-US" smtClean="0"/>
              <a:t>‹#›</a:t>
            </a:fld>
            <a:endParaRPr lang="en-US"/>
          </a:p>
        </p:txBody>
      </p:sp>
      <p:sp>
        <p:nvSpPr>
          <p:cNvPr id="4" name="TextBox 3">
            <a:extLst>
              <a:ext uri="{FF2B5EF4-FFF2-40B4-BE49-F238E27FC236}">
                <a16:creationId xmlns:a16="http://schemas.microsoft.com/office/drawing/2014/main" id="{61C80FF0-A628-4A87-9991-0A42E9F4D297}"/>
              </a:ext>
            </a:extLst>
          </p:cNvPr>
          <p:cNvSpPr txBox="1"/>
          <p:nvPr userDrawn="1"/>
        </p:nvSpPr>
        <p:spPr>
          <a:xfrm>
            <a:off x="0" y="0"/>
            <a:ext cx="12192000" cy="6858000"/>
          </a:xfrm>
          <a:prstGeom prst="rect">
            <a:avLst/>
          </a:prstGeom>
          <a:solidFill>
            <a:srgbClr val="32145A"/>
          </a:solidFill>
        </p:spPr>
        <p:txBody>
          <a:bodyPr wrap="square" rtlCol="0">
            <a:spAutoFit/>
          </a:bodyPr>
          <a:lstStyle/>
          <a:p>
            <a:endParaRPr lang="en-US" dirty="0"/>
          </a:p>
        </p:txBody>
      </p:sp>
      <p:sp>
        <p:nvSpPr>
          <p:cNvPr id="7" name="Oval 6">
            <a:extLst>
              <a:ext uri="{FF2B5EF4-FFF2-40B4-BE49-F238E27FC236}">
                <a16:creationId xmlns:a16="http://schemas.microsoft.com/office/drawing/2014/main" id="{8CB04656-10F1-4A23-9FC4-E01409BFC7D2}"/>
              </a:ext>
            </a:extLst>
          </p:cNvPr>
          <p:cNvSpPr/>
          <p:nvPr userDrawn="1"/>
        </p:nvSpPr>
        <p:spPr>
          <a:xfrm>
            <a:off x="10841471" y="508066"/>
            <a:ext cx="764142" cy="764142"/>
          </a:xfrm>
          <a:prstGeom prst="ellipse">
            <a:avLst/>
          </a:prstGeom>
          <a:solidFill>
            <a:schemeClr val="bg1"/>
          </a:solidFill>
          <a:ln>
            <a:noFill/>
          </a:ln>
          <a:effectLst>
            <a:outerShdw blurRad="508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1263E64-CFDE-441A-882E-7376FD6060D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86378" y="526597"/>
            <a:ext cx="674328" cy="674328"/>
          </a:xfrm>
          <a:prstGeom prst="rect">
            <a:avLst/>
          </a:prstGeom>
        </p:spPr>
      </p:pic>
      <p:grpSp>
        <p:nvGrpSpPr>
          <p:cNvPr id="11" name="Group 10">
            <a:extLst>
              <a:ext uri="{FF2B5EF4-FFF2-40B4-BE49-F238E27FC236}">
                <a16:creationId xmlns:a16="http://schemas.microsoft.com/office/drawing/2014/main" id="{EFB8D829-090B-42FA-A31E-5363F2BEC0A7}"/>
              </a:ext>
            </a:extLst>
          </p:cNvPr>
          <p:cNvGrpSpPr/>
          <p:nvPr userDrawn="1"/>
        </p:nvGrpSpPr>
        <p:grpSpPr>
          <a:xfrm>
            <a:off x="598109" y="472540"/>
            <a:ext cx="835193" cy="835193"/>
            <a:chOff x="3328988" y="3201988"/>
            <a:chExt cx="392113" cy="392113"/>
          </a:xfrm>
        </p:grpSpPr>
        <p:sp>
          <p:nvSpPr>
            <p:cNvPr id="12" name="Oval 46">
              <a:extLst>
                <a:ext uri="{FF2B5EF4-FFF2-40B4-BE49-F238E27FC236}">
                  <a16:creationId xmlns:a16="http://schemas.microsoft.com/office/drawing/2014/main" id="{E63992C2-83C5-4645-9433-8D38987E9357}"/>
                </a:ext>
              </a:extLst>
            </p:cNvPr>
            <p:cNvSpPr>
              <a:spLocks noChangeArrowheads="1"/>
            </p:cNvSpPr>
            <p:nvPr/>
          </p:nvSpPr>
          <p:spPr bwMode="auto">
            <a:xfrm>
              <a:off x="3328988" y="3201988"/>
              <a:ext cx="392113" cy="392113"/>
            </a:xfrm>
            <a:prstGeom prst="ellipse">
              <a:avLst/>
            </a:prstGeom>
            <a:solidFill>
              <a:srgbClr val="1AB2E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7">
              <a:extLst>
                <a:ext uri="{FF2B5EF4-FFF2-40B4-BE49-F238E27FC236}">
                  <a16:creationId xmlns:a16="http://schemas.microsoft.com/office/drawing/2014/main" id="{21DBEFDA-B509-4BED-86FD-24C8DCEAE2F1}"/>
                </a:ext>
              </a:extLst>
            </p:cNvPr>
            <p:cNvSpPr>
              <a:spLocks/>
            </p:cNvSpPr>
            <p:nvPr/>
          </p:nvSpPr>
          <p:spPr bwMode="auto">
            <a:xfrm>
              <a:off x="3427413" y="3317875"/>
              <a:ext cx="196850" cy="158750"/>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TextBox 13">
            <a:extLst>
              <a:ext uri="{FF2B5EF4-FFF2-40B4-BE49-F238E27FC236}">
                <a16:creationId xmlns:a16="http://schemas.microsoft.com/office/drawing/2014/main" id="{30D35719-F510-49FD-8E7F-7787A2C76C46}"/>
              </a:ext>
            </a:extLst>
          </p:cNvPr>
          <p:cNvSpPr txBox="1"/>
          <p:nvPr userDrawn="1"/>
        </p:nvSpPr>
        <p:spPr>
          <a:xfrm>
            <a:off x="2449809" y="5705812"/>
            <a:ext cx="7292381" cy="1015663"/>
          </a:xfrm>
          <a:prstGeom prst="rect">
            <a:avLst/>
          </a:prstGeom>
          <a:noFill/>
        </p:spPr>
        <p:txBody>
          <a:bodyPr wrap="none" rtlCol="0">
            <a:spAutoFit/>
          </a:bodyPr>
          <a:lstStyle/>
          <a:p>
            <a:r>
              <a:rPr lang="it-IT" sz="6000" b="1" dirty="0">
                <a:solidFill>
                  <a:schemeClr val="bg1"/>
                </a:solidFill>
                <a:latin typeface="Myanmar Text" panose="020B0502040204020203" pitchFamily="34" charset="0"/>
                <a:cs typeface="Myanmar Text" panose="020B0502040204020203" pitchFamily="34" charset="0"/>
              </a:rPr>
              <a:t>@</a:t>
            </a:r>
            <a:r>
              <a:rPr lang="it-IT" sz="6000" b="1" dirty="0" err="1">
                <a:solidFill>
                  <a:schemeClr val="bg1"/>
                </a:solidFill>
                <a:latin typeface="Myanmar Text" panose="020B0502040204020203" pitchFamily="34" charset="0"/>
                <a:cs typeface="Myanmar Text" panose="020B0502040204020203" pitchFamily="34" charset="0"/>
              </a:rPr>
              <a:t>cloudgen_verona</a:t>
            </a:r>
            <a:r>
              <a:rPr lang="it-IT" sz="6000" b="1" dirty="0">
                <a:solidFill>
                  <a:schemeClr val="bg1"/>
                </a:solidFill>
                <a:latin typeface="Myanmar Text" panose="020B0502040204020203" pitchFamily="34" charset="0"/>
                <a:cs typeface="Myanmar Text" panose="020B0502040204020203" pitchFamily="34" charset="0"/>
              </a:rPr>
              <a:t> </a:t>
            </a:r>
            <a:endParaRPr lang="en-US" sz="6000" b="1" dirty="0">
              <a:solidFill>
                <a:schemeClr val="bg1"/>
              </a:solidFill>
              <a:latin typeface="Myanmar Text" panose="020B0502040204020203" pitchFamily="34" charset="0"/>
              <a:cs typeface="Myanmar Text" panose="020B0502040204020203" pitchFamily="34" charset="0"/>
            </a:endParaRPr>
          </a:p>
        </p:txBody>
      </p:sp>
      <p:sp>
        <p:nvSpPr>
          <p:cNvPr id="3" name="Text Placeholder 2">
            <a:extLst>
              <a:ext uri="{FF2B5EF4-FFF2-40B4-BE49-F238E27FC236}">
                <a16:creationId xmlns:a16="http://schemas.microsoft.com/office/drawing/2014/main" id="{567433A2-3CE2-4CEB-A877-247517834D91}"/>
              </a:ext>
            </a:extLst>
          </p:cNvPr>
          <p:cNvSpPr>
            <a:spLocks noGrp="1"/>
          </p:cNvSpPr>
          <p:nvPr>
            <p:ph type="body" sz="quarter" idx="14" hasCustomPrompt="1"/>
          </p:nvPr>
        </p:nvSpPr>
        <p:spPr>
          <a:xfrm>
            <a:off x="1433302" y="1381125"/>
            <a:ext cx="9408169" cy="3963035"/>
          </a:xfrm>
        </p:spPr>
        <p:txBody>
          <a:bodyPr anchor="ctr">
            <a:normAutofit/>
          </a:bodyPr>
          <a:lstStyle>
            <a:lvl1pPr algn="ctr">
              <a:defRPr sz="11500">
                <a:solidFill>
                  <a:schemeClr val="bg1"/>
                </a:solidFill>
              </a:defRPr>
            </a:lvl1pPr>
          </a:lstStyle>
          <a:p>
            <a:pPr lvl="0"/>
            <a:r>
              <a:rPr lang="en-US" dirty="0"/>
              <a:t>#</a:t>
            </a:r>
            <a:r>
              <a:rPr lang="en-US" dirty="0" err="1"/>
              <a:t>Twitt</a:t>
            </a:r>
            <a:endParaRPr lang="en-US" dirty="0"/>
          </a:p>
        </p:txBody>
      </p:sp>
    </p:spTree>
    <p:extLst>
      <p:ext uri="{BB962C8B-B14F-4D97-AF65-F5344CB8AC3E}">
        <p14:creationId xmlns:p14="http://schemas.microsoft.com/office/powerpoint/2010/main" val="32119933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zi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5B52871-47E1-4BD3-8171-9AB933289023}"/>
              </a:ext>
            </a:extLst>
          </p:cNvPr>
          <p:cNvSpPr/>
          <p:nvPr userDrawn="1"/>
        </p:nvSpPr>
        <p:spPr>
          <a:xfrm>
            <a:off x="1281467" y="1704375"/>
            <a:ext cx="9629068" cy="2137268"/>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40000"/>
              </a:lnSpc>
            </a:pPr>
            <a:r>
              <a:rPr lang="en-US" sz="6000" dirty="0" err="1">
                <a:solidFill>
                  <a:schemeClr val="tx1"/>
                </a:solidFill>
                <a:latin typeface="Myanmar Text" panose="020B0502040204020203" pitchFamily="34" charset="0"/>
                <a:ea typeface="Roboto Light" charset="0"/>
                <a:cs typeface="Myanmar Text" panose="020B0502040204020203" pitchFamily="34" charset="0"/>
              </a:rPr>
              <a:t>Grazie</a:t>
            </a:r>
            <a:endParaRPr lang="en-US" sz="6000" dirty="0">
              <a:solidFill>
                <a:schemeClr val="tx1"/>
              </a:solidFill>
              <a:latin typeface="Myanmar Text" panose="020B0502040204020203" pitchFamily="34" charset="0"/>
              <a:ea typeface="Roboto Light" charset="0"/>
              <a:cs typeface="Myanmar Text" panose="020B0502040204020203" pitchFamily="34" charset="0"/>
            </a:endParaRPr>
          </a:p>
          <a:p>
            <a:pPr algn="ctr"/>
            <a:r>
              <a:rPr lang="en-US" sz="2400" dirty="0" err="1">
                <a:solidFill>
                  <a:schemeClr val="tx1"/>
                </a:solidFill>
                <a:latin typeface="Myanmar Text" panose="020B0502040204020203" pitchFamily="34" charset="0"/>
                <a:ea typeface="Roboto Light" charset="0"/>
                <a:cs typeface="Myanmar Text" panose="020B0502040204020203" pitchFamily="34" charset="0"/>
              </a:rPr>
              <a:t>Domande</a:t>
            </a:r>
            <a:r>
              <a:rPr lang="en-US" sz="2400" dirty="0">
                <a:solidFill>
                  <a:schemeClr val="tx1"/>
                </a:solidFill>
                <a:latin typeface="Myanmar Text" panose="020B0502040204020203" pitchFamily="34" charset="0"/>
                <a:ea typeface="Roboto Light" charset="0"/>
                <a:cs typeface="Myanmar Text" panose="020B0502040204020203" pitchFamily="34" charset="0"/>
              </a:rPr>
              <a:t>?</a:t>
            </a:r>
          </a:p>
        </p:txBody>
      </p:sp>
      <p:sp>
        <p:nvSpPr>
          <p:cNvPr id="16" name="Oval 46">
            <a:extLst>
              <a:ext uri="{FF2B5EF4-FFF2-40B4-BE49-F238E27FC236}">
                <a16:creationId xmlns:a16="http://schemas.microsoft.com/office/drawing/2014/main" id="{D3F0CD03-F633-478B-AFFE-27235FB90556}"/>
              </a:ext>
            </a:extLst>
          </p:cNvPr>
          <p:cNvSpPr>
            <a:spLocks noChangeArrowheads="1"/>
          </p:cNvSpPr>
          <p:nvPr userDrawn="1"/>
        </p:nvSpPr>
        <p:spPr bwMode="auto">
          <a:xfrm>
            <a:off x="5139950" y="4964252"/>
            <a:ext cx="522817" cy="522817"/>
          </a:xfrm>
          <a:prstGeom prst="ellipse">
            <a:avLst/>
          </a:prstGeom>
          <a:solidFill>
            <a:srgbClr val="1AB2E8"/>
          </a:solidFill>
          <a:ln>
            <a:noFill/>
          </a:ln>
          <a:effectLst>
            <a:outerShdw blurRad="50800" dist="25400" dir="5400000" algn="ctr" rotWithShape="0">
              <a:srgbClr val="000000">
                <a:alpha val="3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7" name="Freeform 47">
            <a:extLst>
              <a:ext uri="{FF2B5EF4-FFF2-40B4-BE49-F238E27FC236}">
                <a16:creationId xmlns:a16="http://schemas.microsoft.com/office/drawing/2014/main" id="{0962DF06-466F-402D-9B85-01D7AB7501A1}"/>
              </a:ext>
            </a:extLst>
          </p:cNvPr>
          <p:cNvSpPr>
            <a:spLocks/>
          </p:cNvSpPr>
          <p:nvPr userDrawn="1"/>
        </p:nvSpPr>
        <p:spPr bwMode="auto">
          <a:xfrm>
            <a:off x="5271183" y="5118768"/>
            <a:ext cx="262466" cy="211667"/>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8" name="Rectangle 58">
            <a:extLst>
              <a:ext uri="{FF2B5EF4-FFF2-40B4-BE49-F238E27FC236}">
                <a16:creationId xmlns:a16="http://schemas.microsoft.com/office/drawing/2014/main" id="{3B62AF73-23B5-4B3F-97A2-4596234ADE55}"/>
              </a:ext>
            </a:extLst>
          </p:cNvPr>
          <p:cNvSpPr>
            <a:spLocks noChangeArrowheads="1"/>
          </p:cNvSpPr>
          <p:nvPr userDrawn="1"/>
        </p:nvSpPr>
        <p:spPr bwMode="auto">
          <a:xfrm>
            <a:off x="9009794" y="5110936"/>
            <a:ext cx="2117" cy="232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9" name="Rectangle 59">
            <a:extLst>
              <a:ext uri="{FF2B5EF4-FFF2-40B4-BE49-F238E27FC236}">
                <a16:creationId xmlns:a16="http://schemas.microsoft.com/office/drawing/2014/main" id="{47FB4949-C5D7-4BFF-B3F7-5EE5B529CCFB}"/>
              </a:ext>
            </a:extLst>
          </p:cNvPr>
          <p:cNvSpPr>
            <a:spLocks noChangeArrowheads="1"/>
          </p:cNvSpPr>
          <p:nvPr userDrawn="1"/>
        </p:nvSpPr>
        <p:spPr bwMode="auto">
          <a:xfrm>
            <a:off x="9009794" y="5110936"/>
            <a:ext cx="2117" cy="23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0" name="Freeform 60">
            <a:extLst>
              <a:ext uri="{FF2B5EF4-FFF2-40B4-BE49-F238E27FC236}">
                <a16:creationId xmlns:a16="http://schemas.microsoft.com/office/drawing/2014/main" id="{AA1B2459-7789-43D6-ADEC-08E154DDA3B6}"/>
              </a:ext>
            </a:extLst>
          </p:cNvPr>
          <p:cNvSpPr>
            <a:spLocks noEditPoints="1"/>
          </p:cNvSpPr>
          <p:nvPr userDrawn="1"/>
        </p:nvSpPr>
        <p:spPr bwMode="auto">
          <a:xfrm>
            <a:off x="8690177" y="5096120"/>
            <a:ext cx="198967" cy="289984"/>
          </a:xfrm>
          <a:custGeom>
            <a:avLst/>
            <a:gdLst>
              <a:gd name="T0" fmla="*/ 16 w 76"/>
              <a:gd name="T1" fmla="*/ 65 h 111"/>
              <a:gd name="T2" fmla="*/ 0 w 76"/>
              <a:gd name="T3" fmla="*/ 88 h 111"/>
              <a:gd name="T4" fmla="*/ 38 w 76"/>
              <a:gd name="T5" fmla="*/ 111 h 111"/>
              <a:gd name="T6" fmla="*/ 76 w 76"/>
              <a:gd name="T7" fmla="*/ 86 h 111"/>
              <a:gd name="T8" fmla="*/ 66 w 76"/>
              <a:gd name="T9" fmla="*/ 86 h 111"/>
              <a:gd name="T10" fmla="*/ 38 w 76"/>
              <a:gd name="T11" fmla="*/ 105 h 111"/>
              <a:gd name="T12" fmla="*/ 13 w 76"/>
              <a:gd name="T13" fmla="*/ 84 h 111"/>
              <a:gd name="T14" fmla="*/ 16 w 76"/>
              <a:gd name="T15" fmla="*/ 76 h 111"/>
              <a:gd name="T16" fmla="*/ 16 w 76"/>
              <a:gd name="T17" fmla="*/ 73 h 111"/>
              <a:gd name="T18" fmla="*/ 16 w 76"/>
              <a:gd name="T19" fmla="*/ 65 h 111"/>
              <a:gd name="T20" fmla="*/ 16 w 76"/>
              <a:gd name="T21" fmla="*/ 0 h 111"/>
              <a:gd name="T22" fmla="*/ 8 w 76"/>
              <a:gd name="T23" fmla="*/ 17 h 111"/>
              <a:gd name="T24" fmla="*/ 16 w 76"/>
              <a:gd name="T25" fmla="*/ 37 h 111"/>
              <a:gd name="T26" fmla="*/ 16 w 76"/>
              <a:gd name="T2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11">
                <a:moveTo>
                  <a:pt x="16" y="65"/>
                </a:moveTo>
                <a:cubicBezTo>
                  <a:pt x="6" y="71"/>
                  <a:pt x="0" y="80"/>
                  <a:pt x="0" y="88"/>
                </a:cubicBezTo>
                <a:cubicBezTo>
                  <a:pt x="0" y="102"/>
                  <a:pt x="18" y="111"/>
                  <a:pt x="38" y="111"/>
                </a:cubicBezTo>
                <a:cubicBezTo>
                  <a:pt x="60" y="111"/>
                  <a:pt x="75" y="99"/>
                  <a:pt x="76" y="86"/>
                </a:cubicBezTo>
                <a:cubicBezTo>
                  <a:pt x="66" y="86"/>
                  <a:pt x="66" y="86"/>
                  <a:pt x="66" y="86"/>
                </a:cubicBezTo>
                <a:cubicBezTo>
                  <a:pt x="65" y="97"/>
                  <a:pt x="58" y="105"/>
                  <a:pt x="38" y="105"/>
                </a:cubicBezTo>
                <a:cubicBezTo>
                  <a:pt x="24" y="105"/>
                  <a:pt x="13" y="95"/>
                  <a:pt x="13" y="84"/>
                </a:cubicBezTo>
                <a:cubicBezTo>
                  <a:pt x="13" y="82"/>
                  <a:pt x="14" y="79"/>
                  <a:pt x="16" y="76"/>
                </a:cubicBezTo>
                <a:cubicBezTo>
                  <a:pt x="16" y="75"/>
                  <a:pt x="16" y="74"/>
                  <a:pt x="16" y="73"/>
                </a:cubicBezTo>
                <a:cubicBezTo>
                  <a:pt x="16" y="65"/>
                  <a:pt x="16" y="65"/>
                  <a:pt x="16" y="65"/>
                </a:cubicBezTo>
                <a:moveTo>
                  <a:pt x="16" y="0"/>
                </a:moveTo>
                <a:cubicBezTo>
                  <a:pt x="11" y="4"/>
                  <a:pt x="8" y="11"/>
                  <a:pt x="8" y="17"/>
                </a:cubicBezTo>
                <a:cubicBezTo>
                  <a:pt x="8" y="25"/>
                  <a:pt x="11" y="32"/>
                  <a:pt x="16" y="37"/>
                </a:cubicBezTo>
                <a:cubicBezTo>
                  <a:pt x="16" y="0"/>
                  <a:pt x="16"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1" name="Freeform 61">
            <a:extLst>
              <a:ext uri="{FF2B5EF4-FFF2-40B4-BE49-F238E27FC236}">
                <a16:creationId xmlns:a16="http://schemas.microsoft.com/office/drawing/2014/main" id="{6AB72DB9-F498-4F99-95E4-484AEA5B50F0}"/>
              </a:ext>
            </a:extLst>
          </p:cNvPr>
          <p:cNvSpPr>
            <a:spLocks/>
          </p:cNvSpPr>
          <p:nvPr userDrawn="1"/>
        </p:nvSpPr>
        <p:spPr bwMode="auto">
          <a:xfrm>
            <a:off x="8899727" y="5068603"/>
            <a:ext cx="110067" cy="105833"/>
          </a:xfrm>
          <a:custGeom>
            <a:avLst/>
            <a:gdLst>
              <a:gd name="T0" fmla="*/ 31 w 52"/>
              <a:gd name="T1" fmla="*/ 0 h 50"/>
              <a:gd name="T2" fmla="*/ 21 w 52"/>
              <a:gd name="T3" fmla="*/ 0 h 50"/>
              <a:gd name="T4" fmla="*/ 21 w 52"/>
              <a:gd name="T5" fmla="*/ 20 h 50"/>
              <a:gd name="T6" fmla="*/ 0 w 52"/>
              <a:gd name="T7" fmla="*/ 20 h 50"/>
              <a:gd name="T8" fmla="*/ 0 w 52"/>
              <a:gd name="T9" fmla="*/ 31 h 50"/>
              <a:gd name="T10" fmla="*/ 21 w 52"/>
              <a:gd name="T11" fmla="*/ 31 h 50"/>
              <a:gd name="T12" fmla="*/ 21 w 52"/>
              <a:gd name="T13" fmla="*/ 50 h 50"/>
              <a:gd name="T14" fmla="*/ 31 w 52"/>
              <a:gd name="T15" fmla="*/ 50 h 50"/>
              <a:gd name="T16" fmla="*/ 31 w 52"/>
              <a:gd name="T17" fmla="*/ 31 h 50"/>
              <a:gd name="T18" fmla="*/ 52 w 52"/>
              <a:gd name="T19" fmla="*/ 31 h 50"/>
              <a:gd name="T20" fmla="*/ 52 w 52"/>
              <a:gd name="T21" fmla="*/ 20 h 50"/>
              <a:gd name="T22" fmla="*/ 31 w 52"/>
              <a:gd name="T23" fmla="*/ 20 h 50"/>
              <a:gd name="T24" fmla="*/ 31 w 52"/>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50">
                <a:moveTo>
                  <a:pt x="31" y="0"/>
                </a:moveTo>
                <a:lnTo>
                  <a:pt x="21" y="0"/>
                </a:lnTo>
                <a:lnTo>
                  <a:pt x="21" y="20"/>
                </a:lnTo>
                <a:lnTo>
                  <a:pt x="0" y="20"/>
                </a:lnTo>
                <a:lnTo>
                  <a:pt x="0" y="31"/>
                </a:lnTo>
                <a:lnTo>
                  <a:pt x="21" y="31"/>
                </a:lnTo>
                <a:lnTo>
                  <a:pt x="21" y="50"/>
                </a:lnTo>
                <a:lnTo>
                  <a:pt x="31" y="50"/>
                </a:lnTo>
                <a:lnTo>
                  <a:pt x="31" y="31"/>
                </a:lnTo>
                <a:lnTo>
                  <a:pt x="52" y="31"/>
                </a:lnTo>
                <a:lnTo>
                  <a:pt x="52" y="20"/>
                </a:lnTo>
                <a:lnTo>
                  <a:pt x="31" y="20"/>
                </a:lnTo>
                <a:lnTo>
                  <a:pt x="31" y="0"/>
                </a:lnTo>
                <a:close/>
              </a:path>
            </a:pathLst>
          </a:custGeom>
          <a:solidFill>
            <a:srgbClr val="FEF8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2" name="Freeform 62">
            <a:extLst>
              <a:ext uri="{FF2B5EF4-FFF2-40B4-BE49-F238E27FC236}">
                <a16:creationId xmlns:a16="http://schemas.microsoft.com/office/drawing/2014/main" id="{EB382B49-6986-43AC-9334-C7DC59E25518}"/>
              </a:ext>
            </a:extLst>
          </p:cNvPr>
          <p:cNvSpPr>
            <a:spLocks/>
          </p:cNvSpPr>
          <p:nvPr userDrawn="1"/>
        </p:nvSpPr>
        <p:spPr bwMode="auto">
          <a:xfrm>
            <a:off x="8899727" y="5068603"/>
            <a:ext cx="110067" cy="105833"/>
          </a:xfrm>
          <a:custGeom>
            <a:avLst/>
            <a:gdLst>
              <a:gd name="T0" fmla="*/ 31 w 52"/>
              <a:gd name="T1" fmla="*/ 0 h 50"/>
              <a:gd name="T2" fmla="*/ 21 w 52"/>
              <a:gd name="T3" fmla="*/ 0 h 50"/>
              <a:gd name="T4" fmla="*/ 21 w 52"/>
              <a:gd name="T5" fmla="*/ 20 h 50"/>
              <a:gd name="T6" fmla="*/ 0 w 52"/>
              <a:gd name="T7" fmla="*/ 20 h 50"/>
              <a:gd name="T8" fmla="*/ 0 w 52"/>
              <a:gd name="T9" fmla="*/ 31 h 50"/>
              <a:gd name="T10" fmla="*/ 21 w 52"/>
              <a:gd name="T11" fmla="*/ 31 h 50"/>
              <a:gd name="T12" fmla="*/ 21 w 52"/>
              <a:gd name="T13" fmla="*/ 50 h 50"/>
              <a:gd name="T14" fmla="*/ 31 w 52"/>
              <a:gd name="T15" fmla="*/ 50 h 50"/>
              <a:gd name="T16" fmla="*/ 31 w 52"/>
              <a:gd name="T17" fmla="*/ 31 h 50"/>
              <a:gd name="T18" fmla="*/ 52 w 52"/>
              <a:gd name="T19" fmla="*/ 31 h 50"/>
              <a:gd name="T20" fmla="*/ 52 w 52"/>
              <a:gd name="T21" fmla="*/ 20 h 50"/>
              <a:gd name="T22" fmla="*/ 31 w 52"/>
              <a:gd name="T23" fmla="*/ 20 h 50"/>
              <a:gd name="T24" fmla="*/ 31 w 52"/>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50">
                <a:moveTo>
                  <a:pt x="31" y="0"/>
                </a:moveTo>
                <a:lnTo>
                  <a:pt x="21" y="0"/>
                </a:lnTo>
                <a:lnTo>
                  <a:pt x="21" y="20"/>
                </a:lnTo>
                <a:lnTo>
                  <a:pt x="0" y="20"/>
                </a:lnTo>
                <a:lnTo>
                  <a:pt x="0" y="31"/>
                </a:lnTo>
                <a:lnTo>
                  <a:pt x="21" y="31"/>
                </a:lnTo>
                <a:lnTo>
                  <a:pt x="21" y="50"/>
                </a:lnTo>
                <a:lnTo>
                  <a:pt x="31" y="50"/>
                </a:lnTo>
                <a:lnTo>
                  <a:pt x="31" y="31"/>
                </a:lnTo>
                <a:lnTo>
                  <a:pt x="52" y="31"/>
                </a:lnTo>
                <a:lnTo>
                  <a:pt x="52" y="20"/>
                </a:lnTo>
                <a:lnTo>
                  <a:pt x="31" y="20"/>
                </a:lnTo>
                <a:lnTo>
                  <a:pt x="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3" name="Freeform 63">
            <a:extLst>
              <a:ext uri="{FF2B5EF4-FFF2-40B4-BE49-F238E27FC236}">
                <a16:creationId xmlns:a16="http://schemas.microsoft.com/office/drawing/2014/main" id="{5993E839-EC53-491F-839A-77371181D620}"/>
              </a:ext>
            </a:extLst>
          </p:cNvPr>
          <p:cNvSpPr>
            <a:spLocks noEditPoints="1"/>
          </p:cNvSpPr>
          <p:nvPr userDrawn="1"/>
        </p:nvSpPr>
        <p:spPr bwMode="auto">
          <a:xfrm>
            <a:off x="8732510" y="5068603"/>
            <a:ext cx="158751" cy="254000"/>
          </a:xfrm>
          <a:custGeom>
            <a:avLst/>
            <a:gdLst>
              <a:gd name="T0" fmla="*/ 27 w 61"/>
              <a:gd name="T1" fmla="*/ 50 h 97"/>
              <a:gd name="T2" fmla="*/ 26 w 61"/>
              <a:gd name="T3" fmla="*/ 50 h 97"/>
              <a:gd name="T4" fmla="*/ 6 w 61"/>
              <a:gd name="T5" fmla="*/ 28 h 97"/>
              <a:gd name="T6" fmla="*/ 20 w 61"/>
              <a:gd name="T7" fmla="*/ 6 h 97"/>
              <a:gd name="T8" fmla="*/ 20 w 61"/>
              <a:gd name="T9" fmla="*/ 6 h 97"/>
              <a:gd name="T10" fmla="*/ 40 w 61"/>
              <a:gd name="T11" fmla="*/ 29 h 97"/>
              <a:gd name="T12" fmla="*/ 27 w 61"/>
              <a:gd name="T13" fmla="*/ 50 h 97"/>
              <a:gd name="T14" fmla="*/ 61 w 61"/>
              <a:gd name="T15" fmla="*/ 0 h 97"/>
              <a:gd name="T16" fmla="*/ 25 w 61"/>
              <a:gd name="T17" fmla="*/ 0 h 97"/>
              <a:gd name="T18" fmla="*/ 0 w 61"/>
              <a:gd name="T19" fmla="*/ 11 h 97"/>
              <a:gd name="T20" fmla="*/ 0 w 61"/>
              <a:gd name="T21" fmla="*/ 48 h 97"/>
              <a:gd name="T22" fmla="*/ 19 w 61"/>
              <a:gd name="T23" fmla="*/ 55 h 97"/>
              <a:gd name="T24" fmla="*/ 23 w 61"/>
              <a:gd name="T25" fmla="*/ 55 h 97"/>
              <a:gd name="T26" fmla="*/ 21 w 61"/>
              <a:gd name="T27" fmla="*/ 62 h 97"/>
              <a:gd name="T28" fmla="*/ 26 w 61"/>
              <a:gd name="T29" fmla="*/ 71 h 97"/>
              <a:gd name="T30" fmla="*/ 19 w 61"/>
              <a:gd name="T31" fmla="*/ 71 h 97"/>
              <a:gd name="T32" fmla="*/ 0 w 61"/>
              <a:gd name="T33" fmla="*/ 76 h 97"/>
              <a:gd name="T34" fmla="*/ 0 w 61"/>
              <a:gd name="T35" fmla="*/ 84 h 97"/>
              <a:gd name="T36" fmla="*/ 0 w 61"/>
              <a:gd name="T37" fmla="*/ 87 h 97"/>
              <a:gd name="T38" fmla="*/ 24 w 61"/>
              <a:gd name="T39" fmla="*/ 76 h 97"/>
              <a:gd name="T40" fmla="*/ 24 w 61"/>
              <a:gd name="T41" fmla="*/ 76 h 97"/>
              <a:gd name="T42" fmla="*/ 33 w 61"/>
              <a:gd name="T43" fmla="*/ 77 h 97"/>
              <a:gd name="T44" fmla="*/ 49 w 61"/>
              <a:gd name="T45" fmla="*/ 92 h 97"/>
              <a:gd name="T46" fmla="*/ 50 w 61"/>
              <a:gd name="T47" fmla="*/ 96 h 97"/>
              <a:gd name="T48" fmla="*/ 50 w 61"/>
              <a:gd name="T49" fmla="*/ 97 h 97"/>
              <a:gd name="T50" fmla="*/ 60 w 61"/>
              <a:gd name="T51" fmla="*/ 97 h 97"/>
              <a:gd name="T52" fmla="*/ 61 w 61"/>
              <a:gd name="T53" fmla="*/ 94 h 97"/>
              <a:gd name="T54" fmla="*/ 47 w 61"/>
              <a:gd name="T55" fmla="*/ 69 h 97"/>
              <a:gd name="T56" fmla="*/ 36 w 61"/>
              <a:gd name="T57" fmla="*/ 58 h 97"/>
              <a:gd name="T58" fmla="*/ 43 w 61"/>
              <a:gd name="T59" fmla="*/ 48 h 97"/>
              <a:gd name="T60" fmla="*/ 54 w 61"/>
              <a:gd name="T61" fmla="*/ 29 h 97"/>
              <a:gd name="T62" fmla="*/ 44 w 61"/>
              <a:gd name="T63" fmla="*/ 8 h 97"/>
              <a:gd name="T64" fmla="*/ 53 w 61"/>
              <a:gd name="T65" fmla="*/ 8 h 97"/>
              <a:gd name="T66" fmla="*/ 61 w 61"/>
              <a:gd name="T6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1" h="97">
                <a:moveTo>
                  <a:pt x="27" y="50"/>
                </a:moveTo>
                <a:cubicBezTo>
                  <a:pt x="26" y="50"/>
                  <a:pt x="26" y="50"/>
                  <a:pt x="26" y="50"/>
                </a:cubicBezTo>
                <a:cubicBezTo>
                  <a:pt x="16" y="49"/>
                  <a:pt x="7" y="40"/>
                  <a:pt x="6" y="28"/>
                </a:cubicBezTo>
                <a:cubicBezTo>
                  <a:pt x="4" y="15"/>
                  <a:pt x="10" y="6"/>
                  <a:pt x="20" y="6"/>
                </a:cubicBezTo>
                <a:cubicBezTo>
                  <a:pt x="20" y="6"/>
                  <a:pt x="20" y="6"/>
                  <a:pt x="20" y="6"/>
                </a:cubicBezTo>
                <a:cubicBezTo>
                  <a:pt x="30" y="6"/>
                  <a:pt x="38" y="16"/>
                  <a:pt x="40" y="29"/>
                </a:cubicBezTo>
                <a:cubicBezTo>
                  <a:pt x="41" y="42"/>
                  <a:pt x="36" y="50"/>
                  <a:pt x="27" y="50"/>
                </a:cubicBezTo>
                <a:moveTo>
                  <a:pt x="61" y="0"/>
                </a:moveTo>
                <a:cubicBezTo>
                  <a:pt x="61" y="0"/>
                  <a:pt x="35" y="0"/>
                  <a:pt x="25" y="0"/>
                </a:cubicBezTo>
                <a:cubicBezTo>
                  <a:pt x="15" y="0"/>
                  <a:pt x="6" y="4"/>
                  <a:pt x="0" y="11"/>
                </a:cubicBezTo>
                <a:cubicBezTo>
                  <a:pt x="0" y="48"/>
                  <a:pt x="0" y="48"/>
                  <a:pt x="0" y="48"/>
                </a:cubicBezTo>
                <a:cubicBezTo>
                  <a:pt x="4" y="52"/>
                  <a:pt x="11" y="55"/>
                  <a:pt x="19" y="55"/>
                </a:cubicBezTo>
                <a:cubicBezTo>
                  <a:pt x="20" y="55"/>
                  <a:pt x="21" y="55"/>
                  <a:pt x="23" y="55"/>
                </a:cubicBezTo>
                <a:cubicBezTo>
                  <a:pt x="21" y="57"/>
                  <a:pt x="21" y="59"/>
                  <a:pt x="21" y="62"/>
                </a:cubicBezTo>
                <a:cubicBezTo>
                  <a:pt x="21" y="66"/>
                  <a:pt x="23" y="69"/>
                  <a:pt x="26" y="71"/>
                </a:cubicBezTo>
                <a:cubicBezTo>
                  <a:pt x="24" y="71"/>
                  <a:pt x="22" y="71"/>
                  <a:pt x="19" y="71"/>
                </a:cubicBezTo>
                <a:cubicBezTo>
                  <a:pt x="12" y="71"/>
                  <a:pt x="5" y="73"/>
                  <a:pt x="0" y="76"/>
                </a:cubicBezTo>
                <a:cubicBezTo>
                  <a:pt x="0" y="84"/>
                  <a:pt x="0" y="84"/>
                  <a:pt x="0" y="84"/>
                </a:cubicBezTo>
                <a:cubicBezTo>
                  <a:pt x="0" y="85"/>
                  <a:pt x="0" y="86"/>
                  <a:pt x="0" y="87"/>
                </a:cubicBezTo>
                <a:cubicBezTo>
                  <a:pt x="4" y="80"/>
                  <a:pt x="13" y="76"/>
                  <a:pt x="24" y="76"/>
                </a:cubicBezTo>
                <a:cubicBezTo>
                  <a:pt x="24" y="76"/>
                  <a:pt x="24" y="76"/>
                  <a:pt x="24" y="76"/>
                </a:cubicBezTo>
                <a:cubicBezTo>
                  <a:pt x="27" y="76"/>
                  <a:pt x="31" y="76"/>
                  <a:pt x="33" y="77"/>
                </a:cubicBezTo>
                <a:cubicBezTo>
                  <a:pt x="41" y="83"/>
                  <a:pt x="48" y="86"/>
                  <a:pt x="49" y="92"/>
                </a:cubicBezTo>
                <a:cubicBezTo>
                  <a:pt x="49" y="93"/>
                  <a:pt x="50" y="95"/>
                  <a:pt x="50" y="96"/>
                </a:cubicBezTo>
                <a:cubicBezTo>
                  <a:pt x="50" y="96"/>
                  <a:pt x="50" y="97"/>
                  <a:pt x="50" y="97"/>
                </a:cubicBezTo>
                <a:cubicBezTo>
                  <a:pt x="60" y="97"/>
                  <a:pt x="60" y="97"/>
                  <a:pt x="60" y="97"/>
                </a:cubicBezTo>
                <a:cubicBezTo>
                  <a:pt x="61" y="96"/>
                  <a:pt x="61" y="95"/>
                  <a:pt x="61" y="94"/>
                </a:cubicBezTo>
                <a:cubicBezTo>
                  <a:pt x="61" y="84"/>
                  <a:pt x="58" y="78"/>
                  <a:pt x="47" y="69"/>
                </a:cubicBezTo>
                <a:cubicBezTo>
                  <a:pt x="43" y="67"/>
                  <a:pt x="36" y="62"/>
                  <a:pt x="36" y="58"/>
                </a:cubicBezTo>
                <a:cubicBezTo>
                  <a:pt x="36" y="54"/>
                  <a:pt x="37" y="52"/>
                  <a:pt x="43" y="48"/>
                </a:cubicBezTo>
                <a:cubicBezTo>
                  <a:pt x="50" y="43"/>
                  <a:pt x="54" y="36"/>
                  <a:pt x="54" y="29"/>
                </a:cubicBezTo>
                <a:cubicBezTo>
                  <a:pt x="54" y="20"/>
                  <a:pt x="50" y="12"/>
                  <a:pt x="44" y="8"/>
                </a:cubicBezTo>
                <a:cubicBezTo>
                  <a:pt x="53" y="8"/>
                  <a:pt x="53" y="8"/>
                  <a:pt x="53" y="8"/>
                </a:cubicBezTo>
                <a:cubicBezTo>
                  <a:pt x="61" y="0"/>
                  <a:pt x="61" y="0"/>
                  <a:pt x="61" y="0"/>
                </a:cubicBezTo>
              </a:path>
            </a:pathLst>
          </a:custGeom>
          <a:solidFill>
            <a:srgbClr val="FEF8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4" name="Freeform 90">
            <a:extLst>
              <a:ext uri="{FF2B5EF4-FFF2-40B4-BE49-F238E27FC236}">
                <a16:creationId xmlns:a16="http://schemas.microsoft.com/office/drawing/2014/main" id="{159B58CB-5378-45C1-B32D-FE866C777E1B}"/>
              </a:ext>
            </a:extLst>
          </p:cNvPr>
          <p:cNvSpPr>
            <a:spLocks/>
          </p:cNvSpPr>
          <p:nvPr userDrawn="1"/>
        </p:nvSpPr>
        <p:spPr bwMode="auto">
          <a:xfrm>
            <a:off x="1869124" y="5072203"/>
            <a:ext cx="167217" cy="309033"/>
          </a:xfrm>
          <a:custGeom>
            <a:avLst/>
            <a:gdLst>
              <a:gd name="T0" fmla="*/ 0 w 64"/>
              <a:gd name="T1" fmla="*/ 64 h 119"/>
              <a:gd name="T2" fmla="*/ 0 w 64"/>
              <a:gd name="T3" fmla="*/ 40 h 119"/>
              <a:gd name="T4" fmla="*/ 18 w 64"/>
              <a:gd name="T5" fmla="*/ 40 h 119"/>
              <a:gd name="T6" fmla="*/ 18 w 64"/>
              <a:gd name="T7" fmla="*/ 31 h 119"/>
              <a:gd name="T8" fmla="*/ 45 w 64"/>
              <a:gd name="T9" fmla="*/ 0 h 119"/>
              <a:gd name="T10" fmla="*/ 64 w 64"/>
              <a:gd name="T11" fmla="*/ 0 h 119"/>
              <a:gd name="T12" fmla="*/ 64 w 64"/>
              <a:gd name="T13" fmla="*/ 24 h 119"/>
              <a:gd name="T14" fmla="*/ 45 w 64"/>
              <a:gd name="T15" fmla="*/ 24 h 119"/>
              <a:gd name="T16" fmla="*/ 40 w 64"/>
              <a:gd name="T17" fmla="*/ 30 h 119"/>
              <a:gd name="T18" fmla="*/ 40 w 64"/>
              <a:gd name="T19" fmla="*/ 40 h 119"/>
              <a:gd name="T20" fmla="*/ 64 w 64"/>
              <a:gd name="T21" fmla="*/ 40 h 119"/>
              <a:gd name="T22" fmla="*/ 64 w 64"/>
              <a:gd name="T23" fmla="*/ 64 h 119"/>
              <a:gd name="T24" fmla="*/ 40 w 64"/>
              <a:gd name="T25" fmla="*/ 64 h 119"/>
              <a:gd name="T26" fmla="*/ 40 w 64"/>
              <a:gd name="T27" fmla="*/ 119 h 119"/>
              <a:gd name="T28" fmla="*/ 18 w 64"/>
              <a:gd name="T29" fmla="*/ 119 h 119"/>
              <a:gd name="T30" fmla="*/ 18 w 64"/>
              <a:gd name="T31" fmla="*/ 64 h 119"/>
              <a:gd name="T32" fmla="*/ 0 w 64"/>
              <a:gd name="T33" fmla="*/ 6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119">
                <a:moveTo>
                  <a:pt x="0" y="64"/>
                </a:moveTo>
                <a:cubicBezTo>
                  <a:pt x="0" y="40"/>
                  <a:pt x="0" y="40"/>
                  <a:pt x="0" y="40"/>
                </a:cubicBezTo>
                <a:cubicBezTo>
                  <a:pt x="18" y="40"/>
                  <a:pt x="18" y="40"/>
                  <a:pt x="18" y="40"/>
                </a:cubicBezTo>
                <a:cubicBezTo>
                  <a:pt x="18" y="31"/>
                  <a:pt x="18" y="31"/>
                  <a:pt x="18" y="31"/>
                </a:cubicBezTo>
                <a:cubicBezTo>
                  <a:pt x="18" y="14"/>
                  <a:pt x="30" y="0"/>
                  <a:pt x="45" y="0"/>
                </a:cubicBezTo>
                <a:cubicBezTo>
                  <a:pt x="64" y="0"/>
                  <a:pt x="64" y="0"/>
                  <a:pt x="64" y="0"/>
                </a:cubicBezTo>
                <a:cubicBezTo>
                  <a:pt x="64" y="24"/>
                  <a:pt x="64" y="24"/>
                  <a:pt x="64" y="24"/>
                </a:cubicBezTo>
                <a:cubicBezTo>
                  <a:pt x="45" y="24"/>
                  <a:pt x="45" y="24"/>
                  <a:pt x="45" y="24"/>
                </a:cubicBezTo>
                <a:cubicBezTo>
                  <a:pt x="43" y="24"/>
                  <a:pt x="40" y="26"/>
                  <a:pt x="40" y="30"/>
                </a:cubicBezTo>
                <a:cubicBezTo>
                  <a:pt x="40" y="40"/>
                  <a:pt x="40" y="40"/>
                  <a:pt x="40" y="40"/>
                </a:cubicBezTo>
                <a:cubicBezTo>
                  <a:pt x="64" y="40"/>
                  <a:pt x="64" y="40"/>
                  <a:pt x="64" y="40"/>
                </a:cubicBezTo>
                <a:cubicBezTo>
                  <a:pt x="64" y="64"/>
                  <a:pt x="64" y="64"/>
                  <a:pt x="64" y="64"/>
                </a:cubicBezTo>
                <a:cubicBezTo>
                  <a:pt x="40" y="64"/>
                  <a:pt x="40" y="64"/>
                  <a:pt x="40" y="64"/>
                </a:cubicBezTo>
                <a:cubicBezTo>
                  <a:pt x="40" y="119"/>
                  <a:pt x="40" y="119"/>
                  <a:pt x="40" y="119"/>
                </a:cubicBezTo>
                <a:cubicBezTo>
                  <a:pt x="18" y="119"/>
                  <a:pt x="18" y="119"/>
                  <a:pt x="18" y="119"/>
                </a:cubicBezTo>
                <a:cubicBezTo>
                  <a:pt x="18" y="64"/>
                  <a:pt x="18" y="64"/>
                  <a:pt x="18" y="64"/>
                </a:cubicBez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nvGrpSpPr>
          <p:cNvPr id="25" name="Group 24">
            <a:extLst>
              <a:ext uri="{FF2B5EF4-FFF2-40B4-BE49-F238E27FC236}">
                <a16:creationId xmlns:a16="http://schemas.microsoft.com/office/drawing/2014/main" id="{2B7C841D-3CA7-4BD3-AD6E-EAC0D8ABD457}"/>
              </a:ext>
            </a:extLst>
          </p:cNvPr>
          <p:cNvGrpSpPr/>
          <p:nvPr userDrawn="1"/>
        </p:nvGrpSpPr>
        <p:grpSpPr>
          <a:xfrm>
            <a:off x="8603968" y="4964252"/>
            <a:ext cx="547462" cy="545244"/>
            <a:chOff x="2809875" y="2679700"/>
            <a:chExt cx="392113" cy="390525"/>
          </a:xfrm>
        </p:grpSpPr>
        <p:sp>
          <p:nvSpPr>
            <p:cNvPr id="26" name="Oval 70">
              <a:extLst>
                <a:ext uri="{FF2B5EF4-FFF2-40B4-BE49-F238E27FC236}">
                  <a16:creationId xmlns:a16="http://schemas.microsoft.com/office/drawing/2014/main" id="{AFEE6EC3-87CB-4F9C-A213-87F66295C0CB}"/>
                </a:ext>
              </a:extLst>
            </p:cNvPr>
            <p:cNvSpPr>
              <a:spLocks noChangeArrowheads="1"/>
            </p:cNvSpPr>
            <p:nvPr/>
          </p:nvSpPr>
          <p:spPr bwMode="auto">
            <a:xfrm>
              <a:off x="2809875" y="2679700"/>
              <a:ext cx="392113" cy="390525"/>
            </a:xfrm>
            <a:prstGeom prst="ellipse">
              <a:avLst/>
            </a:prstGeom>
            <a:solidFill>
              <a:srgbClr val="008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7" name="Freeform 71">
              <a:extLst>
                <a:ext uri="{FF2B5EF4-FFF2-40B4-BE49-F238E27FC236}">
                  <a16:creationId xmlns:a16="http://schemas.microsoft.com/office/drawing/2014/main" id="{8B86EE28-D8D7-4EFC-9DE3-85850CC04D6B}"/>
                </a:ext>
              </a:extLst>
            </p:cNvPr>
            <p:cNvSpPr>
              <a:spLocks noEditPoints="1"/>
            </p:cNvSpPr>
            <p:nvPr/>
          </p:nvSpPr>
          <p:spPr bwMode="auto">
            <a:xfrm>
              <a:off x="2908300" y="2771775"/>
              <a:ext cx="192088" cy="192088"/>
            </a:xfrm>
            <a:custGeom>
              <a:avLst/>
              <a:gdLst>
                <a:gd name="T0" fmla="*/ 23 w 98"/>
                <a:gd name="T1" fmla="*/ 98 h 98"/>
                <a:gd name="T2" fmla="*/ 2 w 98"/>
                <a:gd name="T3" fmla="*/ 98 h 98"/>
                <a:gd name="T4" fmla="*/ 2 w 98"/>
                <a:gd name="T5" fmla="*/ 32 h 98"/>
                <a:gd name="T6" fmla="*/ 23 w 98"/>
                <a:gd name="T7" fmla="*/ 32 h 98"/>
                <a:gd name="T8" fmla="*/ 23 w 98"/>
                <a:gd name="T9" fmla="*/ 98 h 98"/>
                <a:gd name="T10" fmla="*/ 12 w 98"/>
                <a:gd name="T11" fmla="*/ 24 h 98"/>
                <a:gd name="T12" fmla="*/ 0 w 98"/>
                <a:gd name="T13" fmla="*/ 12 h 98"/>
                <a:gd name="T14" fmla="*/ 12 w 98"/>
                <a:gd name="T15" fmla="*/ 0 h 98"/>
                <a:gd name="T16" fmla="*/ 24 w 98"/>
                <a:gd name="T17" fmla="*/ 12 h 98"/>
                <a:gd name="T18" fmla="*/ 12 w 98"/>
                <a:gd name="T19" fmla="*/ 24 h 98"/>
                <a:gd name="T20" fmla="*/ 98 w 98"/>
                <a:gd name="T21" fmla="*/ 98 h 98"/>
                <a:gd name="T22" fmla="*/ 78 w 98"/>
                <a:gd name="T23" fmla="*/ 98 h 98"/>
                <a:gd name="T24" fmla="*/ 78 w 98"/>
                <a:gd name="T25" fmla="*/ 64 h 98"/>
                <a:gd name="T26" fmla="*/ 67 w 98"/>
                <a:gd name="T27" fmla="*/ 49 h 98"/>
                <a:gd name="T28" fmla="*/ 55 w 98"/>
                <a:gd name="T29" fmla="*/ 64 h 98"/>
                <a:gd name="T30" fmla="*/ 55 w 98"/>
                <a:gd name="T31" fmla="*/ 98 h 98"/>
                <a:gd name="T32" fmla="*/ 35 w 98"/>
                <a:gd name="T33" fmla="*/ 98 h 98"/>
                <a:gd name="T34" fmla="*/ 35 w 98"/>
                <a:gd name="T35" fmla="*/ 32 h 98"/>
                <a:gd name="T36" fmla="*/ 55 w 98"/>
                <a:gd name="T37" fmla="*/ 32 h 98"/>
                <a:gd name="T38" fmla="*/ 55 w 98"/>
                <a:gd name="T39" fmla="*/ 41 h 98"/>
                <a:gd name="T40" fmla="*/ 75 w 98"/>
                <a:gd name="T41" fmla="*/ 30 h 98"/>
                <a:gd name="T42" fmla="*/ 98 w 98"/>
                <a:gd name="T43" fmla="*/ 56 h 98"/>
                <a:gd name="T44" fmla="*/ 98 w 98"/>
                <a:gd name="T45"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98">
                  <a:moveTo>
                    <a:pt x="23" y="98"/>
                  </a:moveTo>
                  <a:cubicBezTo>
                    <a:pt x="2" y="98"/>
                    <a:pt x="2" y="98"/>
                    <a:pt x="2" y="98"/>
                  </a:cubicBezTo>
                  <a:cubicBezTo>
                    <a:pt x="2" y="32"/>
                    <a:pt x="2" y="32"/>
                    <a:pt x="2" y="32"/>
                  </a:cubicBezTo>
                  <a:cubicBezTo>
                    <a:pt x="23" y="32"/>
                    <a:pt x="23" y="32"/>
                    <a:pt x="23" y="32"/>
                  </a:cubicBezTo>
                  <a:lnTo>
                    <a:pt x="23" y="98"/>
                  </a:lnTo>
                  <a:close/>
                  <a:moveTo>
                    <a:pt x="12" y="24"/>
                  </a:moveTo>
                  <a:cubicBezTo>
                    <a:pt x="6" y="24"/>
                    <a:pt x="0" y="18"/>
                    <a:pt x="0" y="12"/>
                  </a:cubicBezTo>
                  <a:cubicBezTo>
                    <a:pt x="0" y="5"/>
                    <a:pt x="6" y="0"/>
                    <a:pt x="12" y="0"/>
                  </a:cubicBezTo>
                  <a:cubicBezTo>
                    <a:pt x="19" y="0"/>
                    <a:pt x="24" y="5"/>
                    <a:pt x="24" y="12"/>
                  </a:cubicBezTo>
                  <a:cubicBezTo>
                    <a:pt x="24" y="18"/>
                    <a:pt x="19" y="24"/>
                    <a:pt x="12" y="24"/>
                  </a:cubicBezTo>
                  <a:close/>
                  <a:moveTo>
                    <a:pt x="98" y="98"/>
                  </a:moveTo>
                  <a:cubicBezTo>
                    <a:pt x="78" y="98"/>
                    <a:pt x="78" y="98"/>
                    <a:pt x="78" y="98"/>
                  </a:cubicBezTo>
                  <a:cubicBezTo>
                    <a:pt x="78" y="98"/>
                    <a:pt x="78" y="73"/>
                    <a:pt x="78" y="64"/>
                  </a:cubicBezTo>
                  <a:cubicBezTo>
                    <a:pt x="78" y="54"/>
                    <a:pt x="75" y="49"/>
                    <a:pt x="67" y="49"/>
                  </a:cubicBezTo>
                  <a:cubicBezTo>
                    <a:pt x="59" y="49"/>
                    <a:pt x="55" y="54"/>
                    <a:pt x="55" y="64"/>
                  </a:cubicBezTo>
                  <a:cubicBezTo>
                    <a:pt x="55" y="74"/>
                    <a:pt x="55" y="98"/>
                    <a:pt x="55" y="98"/>
                  </a:cubicBezTo>
                  <a:cubicBezTo>
                    <a:pt x="35" y="98"/>
                    <a:pt x="35" y="98"/>
                    <a:pt x="35" y="98"/>
                  </a:cubicBezTo>
                  <a:cubicBezTo>
                    <a:pt x="35" y="32"/>
                    <a:pt x="35" y="32"/>
                    <a:pt x="35" y="32"/>
                  </a:cubicBezTo>
                  <a:cubicBezTo>
                    <a:pt x="55" y="32"/>
                    <a:pt x="55" y="32"/>
                    <a:pt x="55" y="32"/>
                  </a:cubicBezTo>
                  <a:cubicBezTo>
                    <a:pt x="55" y="41"/>
                    <a:pt x="55" y="41"/>
                    <a:pt x="55" y="41"/>
                  </a:cubicBezTo>
                  <a:cubicBezTo>
                    <a:pt x="55" y="41"/>
                    <a:pt x="61" y="30"/>
                    <a:pt x="75" y="30"/>
                  </a:cubicBezTo>
                  <a:cubicBezTo>
                    <a:pt x="89" y="30"/>
                    <a:pt x="98" y="39"/>
                    <a:pt x="98" y="56"/>
                  </a:cubicBezTo>
                  <a:cubicBezTo>
                    <a:pt x="98" y="74"/>
                    <a:pt x="98" y="98"/>
                    <a:pt x="98" y="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28" name="Group 27">
            <a:extLst>
              <a:ext uri="{FF2B5EF4-FFF2-40B4-BE49-F238E27FC236}">
                <a16:creationId xmlns:a16="http://schemas.microsoft.com/office/drawing/2014/main" id="{7B123F5E-7710-4DBB-BD5D-A997FD2F27BC}"/>
              </a:ext>
            </a:extLst>
          </p:cNvPr>
          <p:cNvGrpSpPr/>
          <p:nvPr userDrawn="1"/>
        </p:nvGrpSpPr>
        <p:grpSpPr>
          <a:xfrm>
            <a:off x="1710279" y="4964252"/>
            <a:ext cx="529501" cy="529501"/>
            <a:chOff x="4378325" y="2157413"/>
            <a:chExt cx="392113" cy="392113"/>
          </a:xfrm>
        </p:grpSpPr>
        <p:sp>
          <p:nvSpPr>
            <p:cNvPr id="29" name="Oval 113">
              <a:extLst>
                <a:ext uri="{FF2B5EF4-FFF2-40B4-BE49-F238E27FC236}">
                  <a16:creationId xmlns:a16="http://schemas.microsoft.com/office/drawing/2014/main" id="{0E8551F7-3BC6-4C2B-893F-8C1ADA04D093}"/>
                </a:ext>
              </a:extLst>
            </p:cNvPr>
            <p:cNvSpPr>
              <a:spLocks noChangeArrowheads="1"/>
            </p:cNvSpPr>
            <p:nvPr/>
          </p:nvSpPr>
          <p:spPr bwMode="auto">
            <a:xfrm>
              <a:off x="4378325" y="2157413"/>
              <a:ext cx="392113" cy="392113"/>
            </a:xfrm>
            <a:prstGeom prst="ellipse">
              <a:avLst/>
            </a:prstGeom>
            <a:solidFill>
              <a:srgbClr val="2D2D3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14">
              <a:extLst>
                <a:ext uri="{FF2B5EF4-FFF2-40B4-BE49-F238E27FC236}">
                  <a16:creationId xmlns:a16="http://schemas.microsoft.com/office/drawing/2014/main" id="{6AC816F8-FEA1-4304-A471-B01DFC8D1930}"/>
                </a:ext>
              </a:extLst>
            </p:cNvPr>
            <p:cNvSpPr>
              <a:spLocks/>
            </p:cNvSpPr>
            <p:nvPr/>
          </p:nvSpPr>
          <p:spPr bwMode="auto">
            <a:xfrm>
              <a:off x="4449763" y="2230438"/>
              <a:ext cx="247650" cy="241300"/>
            </a:xfrm>
            <a:custGeom>
              <a:avLst/>
              <a:gdLst>
                <a:gd name="T0" fmla="*/ 63 w 126"/>
                <a:gd name="T1" fmla="*/ 0 h 123"/>
                <a:gd name="T2" fmla="*/ 0 w 126"/>
                <a:gd name="T3" fmla="*/ 63 h 123"/>
                <a:gd name="T4" fmla="*/ 42 w 126"/>
                <a:gd name="T5" fmla="*/ 123 h 123"/>
                <a:gd name="T6" fmla="*/ 42 w 126"/>
                <a:gd name="T7" fmla="*/ 123 h 123"/>
                <a:gd name="T8" fmla="*/ 44 w 126"/>
                <a:gd name="T9" fmla="*/ 123 h 123"/>
                <a:gd name="T10" fmla="*/ 47 w 126"/>
                <a:gd name="T11" fmla="*/ 119 h 123"/>
                <a:gd name="T12" fmla="*/ 47 w 126"/>
                <a:gd name="T13" fmla="*/ 119 h 123"/>
                <a:gd name="T14" fmla="*/ 47 w 126"/>
                <a:gd name="T15" fmla="*/ 119 h 123"/>
                <a:gd name="T16" fmla="*/ 47 w 126"/>
                <a:gd name="T17" fmla="*/ 108 h 123"/>
                <a:gd name="T18" fmla="*/ 34 w 126"/>
                <a:gd name="T19" fmla="*/ 108 h 123"/>
                <a:gd name="T20" fmla="*/ 25 w 126"/>
                <a:gd name="T21" fmla="*/ 98 h 123"/>
                <a:gd name="T22" fmla="*/ 17 w 126"/>
                <a:gd name="T23" fmla="*/ 89 h 123"/>
                <a:gd name="T24" fmla="*/ 26 w 126"/>
                <a:gd name="T25" fmla="*/ 90 h 123"/>
                <a:gd name="T26" fmla="*/ 40 w 126"/>
                <a:gd name="T27" fmla="*/ 101 h 123"/>
                <a:gd name="T28" fmla="*/ 48 w 126"/>
                <a:gd name="T29" fmla="*/ 99 h 123"/>
                <a:gd name="T30" fmla="*/ 51 w 126"/>
                <a:gd name="T31" fmla="*/ 92 h 123"/>
                <a:gd name="T32" fmla="*/ 22 w 126"/>
                <a:gd name="T33" fmla="*/ 62 h 123"/>
                <a:gd name="T34" fmla="*/ 29 w 126"/>
                <a:gd name="T35" fmla="*/ 43 h 123"/>
                <a:gd name="T36" fmla="*/ 30 w 126"/>
                <a:gd name="T37" fmla="*/ 26 h 123"/>
                <a:gd name="T38" fmla="*/ 47 w 126"/>
                <a:gd name="T39" fmla="*/ 33 h 123"/>
                <a:gd name="T40" fmla="*/ 63 w 126"/>
                <a:gd name="T41" fmla="*/ 31 h 123"/>
                <a:gd name="T42" fmla="*/ 63 w 126"/>
                <a:gd name="T43" fmla="*/ 31 h 123"/>
                <a:gd name="T44" fmla="*/ 63 w 126"/>
                <a:gd name="T45" fmla="*/ 31 h 123"/>
                <a:gd name="T46" fmla="*/ 63 w 126"/>
                <a:gd name="T47" fmla="*/ 31 h 123"/>
                <a:gd name="T48" fmla="*/ 63 w 126"/>
                <a:gd name="T49" fmla="*/ 31 h 123"/>
                <a:gd name="T50" fmla="*/ 79 w 126"/>
                <a:gd name="T51" fmla="*/ 33 h 123"/>
                <a:gd name="T52" fmla="*/ 96 w 126"/>
                <a:gd name="T53" fmla="*/ 26 h 123"/>
                <a:gd name="T54" fmla="*/ 97 w 126"/>
                <a:gd name="T55" fmla="*/ 43 h 123"/>
                <a:gd name="T56" fmla="*/ 104 w 126"/>
                <a:gd name="T57" fmla="*/ 62 h 123"/>
                <a:gd name="T58" fmla="*/ 75 w 126"/>
                <a:gd name="T59" fmla="*/ 92 h 123"/>
                <a:gd name="T60" fmla="*/ 79 w 126"/>
                <a:gd name="T61" fmla="*/ 103 h 123"/>
                <a:gd name="T62" fmla="*/ 79 w 126"/>
                <a:gd name="T63" fmla="*/ 119 h 123"/>
                <a:gd name="T64" fmla="*/ 82 w 126"/>
                <a:gd name="T65" fmla="*/ 123 h 123"/>
                <a:gd name="T66" fmla="*/ 83 w 126"/>
                <a:gd name="T67" fmla="*/ 123 h 123"/>
                <a:gd name="T68" fmla="*/ 84 w 126"/>
                <a:gd name="T69" fmla="*/ 123 h 123"/>
                <a:gd name="T70" fmla="*/ 126 w 126"/>
                <a:gd name="T71" fmla="*/ 63 h 123"/>
                <a:gd name="T72" fmla="*/ 63 w 126"/>
                <a:gd name="T7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23">
                  <a:moveTo>
                    <a:pt x="63" y="0"/>
                  </a:moveTo>
                  <a:cubicBezTo>
                    <a:pt x="28" y="0"/>
                    <a:pt x="0" y="28"/>
                    <a:pt x="0" y="63"/>
                  </a:cubicBezTo>
                  <a:cubicBezTo>
                    <a:pt x="0" y="91"/>
                    <a:pt x="17" y="114"/>
                    <a:pt x="42" y="123"/>
                  </a:cubicBezTo>
                  <a:cubicBezTo>
                    <a:pt x="42" y="123"/>
                    <a:pt x="42" y="123"/>
                    <a:pt x="42" y="123"/>
                  </a:cubicBezTo>
                  <a:cubicBezTo>
                    <a:pt x="43" y="123"/>
                    <a:pt x="43" y="123"/>
                    <a:pt x="44" y="123"/>
                  </a:cubicBezTo>
                  <a:cubicBezTo>
                    <a:pt x="46" y="123"/>
                    <a:pt x="47" y="122"/>
                    <a:pt x="47" y="119"/>
                  </a:cubicBezTo>
                  <a:cubicBezTo>
                    <a:pt x="47" y="119"/>
                    <a:pt x="47" y="119"/>
                    <a:pt x="47" y="119"/>
                  </a:cubicBezTo>
                  <a:cubicBezTo>
                    <a:pt x="47" y="119"/>
                    <a:pt x="47" y="119"/>
                    <a:pt x="47" y="119"/>
                  </a:cubicBezTo>
                  <a:cubicBezTo>
                    <a:pt x="47" y="116"/>
                    <a:pt x="47" y="112"/>
                    <a:pt x="47" y="108"/>
                  </a:cubicBezTo>
                  <a:cubicBezTo>
                    <a:pt x="43" y="109"/>
                    <a:pt x="37" y="110"/>
                    <a:pt x="34" y="108"/>
                  </a:cubicBezTo>
                  <a:cubicBezTo>
                    <a:pt x="30" y="106"/>
                    <a:pt x="27" y="103"/>
                    <a:pt x="25" y="98"/>
                  </a:cubicBezTo>
                  <a:cubicBezTo>
                    <a:pt x="23" y="92"/>
                    <a:pt x="17" y="90"/>
                    <a:pt x="17" y="89"/>
                  </a:cubicBezTo>
                  <a:cubicBezTo>
                    <a:pt x="16" y="88"/>
                    <a:pt x="23" y="86"/>
                    <a:pt x="26" y="90"/>
                  </a:cubicBezTo>
                  <a:cubicBezTo>
                    <a:pt x="30" y="94"/>
                    <a:pt x="33" y="102"/>
                    <a:pt x="40" y="101"/>
                  </a:cubicBezTo>
                  <a:cubicBezTo>
                    <a:pt x="44" y="100"/>
                    <a:pt x="46" y="100"/>
                    <a:pt x="48" y="99"/>
                  </a:cubicBezTo>
                  <a:cubicBezTo>
                    <a:pt x="48" y="97"/>
                    <a:pt x="49" y="94"/>
                    <a:pt x="51" y="92"/>
                  </a:cubicBezTo>
                  <a:cubicBezTo>
                    <a:pt x="34" y="89"/>
                    <a:pt x="22" y="80"/>
                    <a:pt x="22" y="62"/>
                  </a:cubicBezTo>
                  <a:cubicBezTo>
                    <a:pt x="22" y="54"/>
                    <a:pt x="25" y="47"/>
                    <a:pt x="29" y="43"/>
                  </a:cubicBezTo>
                  <a:cubicBezTo>
                    <a:pt x="28" y="39"/>
                    <a:pt x="27" y="30"/>
                    <a:pt x="30" y="26"/>
                  </a:cubicBezTo>
                  <a:cubicBezTo>
                    <a:pt x="30" y="26"/>
                    <a:pt x="35" y="24"/>
                    <a:pt x="47" y="33"/>
                  </a:cubicBezTo>
                  <a:cubicBezTo>
                    <a:pt x="52" y="32"/>
                    <a:pt x="57" y="31"/>
                    <a:pt x="63" y="31"/>
                  </a:cubicBezTo>
                  <a:cubicBezTo>
                    <a:pt x="63" y="31"/>
                    <a:pt x="63" y="31"/>
                    <a:pt x="63" y="31"/>
                  </a:cubicBezTo>
                  <a:cubicBezTo>
                    <a:pt x="63" y="31"/>
                    <a:pt x="63" y="31"/>
                    <a:pt x="63" y="31"/>
                  </a:cubicBezTo>
                  <a:cubicBezTo>
                    <a:pt x="63" y="31"/>
                    <a:pt x="63" y="31"/>
                    <a:pt x="63" y="31"/>
                  </a:cubicBezTo>
                  <a:cubicBezTo>
                    <a:pt x="63" y="31"/>
                    <a:pt x="63" y="31"/>
                    <a:pt x="63" y="31"/>
                  </a:cubicBezTo>
                  <a:cubicBezTo>
                    <a:pt x="69" y="31"/>
                    <a:pt x="74" y="32"/>
                    <a:pt x="79" y="33"/>
                  </a:cubicBezTo>
                  <a:cubicBezTo>
                    <a:pt x="92" y="24"/>
                    <a:pt x="96" y="26"/>
                    <a:pt x="96" y="26"/>
                  </a:cubicBezTo>
                  <a:cubicBezTo>
                    <a:pt x="99" y="30"/>
                    <a:pt x="98" y="39"/>
                    <a:pt x="97" y="43"/>
                  </a:cubicBezTo>
                  <a:cubicBezTo>
                    <a:pt x="101" y="47"/>
                    <a:pt x="104" y="54"/>
                    <a:pt x="104" y="62"/>
                  </a:cubicBezTo>
                  <a:cubicBezTo>
                    <a:pt x="104" y="80"/>
                    <a:pt x="92" y="89"/>
                    <a:pt x="75" y="92"/>
                  </a:cubicBezTo>
                  <a:cubicBezTo>
                    <a:pt x="79" y="95"/>
                    <a:pt x="79" y="101"/>
                    <a:pt x="79" y="103"/>
                  </a:cubicBezTo>
                  <a:cubicBezTo>
                    <a:pt x="79" y="105"/>
                    <a:pt x="79" y="119"/>
                    <a:pt x="79" y="119"/>
                  </a:cubicBezTo>
                  <a:cubicBezTo>
                    <a:pt x="79" y="122"/>
                    <a:pt x="80" y="123"/>
                    <a:pt x="82" y="123"/>
                  </a:cubicBezTo>
                  <a:cubicBezTo>
                    <a:pt x="83" y="123"/>
                    <a:pt x="83" y="123"/>
                    <a:pt x="83" y="123"/>
                  </a:cubicBezTo>
                  <a:cubicBezTo>
                    <a:pt x="84" y="123"/>
                    <a:pt x="84" y="123"/>
                    <a:pt x="84" y="123"/>
                  </a:cubicBezTo>
                  <a:cubicBezTo>
                    <a:pt x="109" y="114"/>
                    <a:pt x="126" y="91"/>
                    <a:pt x="126" y="63"/>
                  </a:cubicBezTo>
                  <a:cubicBezTo>
                    <a:pt x="126" y="28"/>
                    <a:pt x="98" y="0"/>
                    <a:pt x="63"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Text Placeholder 2">
            <a:extLst>
              <a:ext uri="{FF2B5EF4-FFF2-40B4-BE49-F238E27FC236}">
                <a16:creationId xmlns:a16="http://schemas.microsoft.com/office/drawing/2014/main" id="{9882E4CB-3C4E-4BCE-ACAE-54334DBA4DFF}"/>
              </a:ext>
            </a:extLst>
          </p:cNvPr>
          <p:cNvSpPr>
            <a:spLocks noGrp="1"/>
          </p:cNvSpPr>
          <p:nvPr>
            <p:ph type="body" sz="quarter" idx="10" hasCustomPrompt="1"/>
          </p:nvPr>
        </p:nvSpPr>
        <p:spPr>
          <a:xfrm>
            <a:off x="2304513" y="5102779"/>
            <a:ext cx="2355850" cy="268190"/>
          </a:xfrm>
          <a:prstGeom prst="rect">
            <a:avLst/>
          </a:prstGeom>
        </p:spPr>
        <p:txBody>
          <a:bodyPr/>
          <a:lstStyle>
            <a:lvl1pPr marL="0" indent="0">
              <a:buNone/>
              <a:defRPr sz="1800">
                <a:latin typeface="Myanmar Text" panose="020B0502040204020203" pitchFamily="34" charset="0"/>
                <a:cs typeface="Myanmar Text" panose="020B0502040204020203" pitchFamily="34" charset="0"/>
              </a:defRPr>
            </a:lvl1pPr>
            <a:lvl2pPr marL="457200" indent="0">
              <a:buNone/>
              <a:defRPr sz="1600">
                <a:latin typeface="Myanmar Text" panose="020B0502040204020203" pitchFamily="34" charset="0"/>
                <a:cs typeface="Myanmar Text" panose="020B0502040204020203" pitchFamily="34" charset="0"/>
              </a:defRPr>
            </a:lvl2pPr>
            <a:lvl3pPr marL="914400" indent="0">
              <a:buNone/>
              <a:defRPr sz="1600">
                <a:latin typeface="Myanmar Text" panose="020B0502040204020203" pitchFamily="34" charset="0"/>
                <a:cs typeface="Myanmar Text" panose="020B0502040204020203" pitchFamily="34" charset="0"/>
              </a:defRPr>
            </a:lvl3pPr>
            <a:lvl4pPr marL="1371600" indent="0">
              <a:buNone/>
              <a:defRPr sz="1600">
                <a:latin typeface="Myanmar Text" panose="020B0502040204020203" pitchFamily="34" charset="0"/>
                <a:cs typeface="Myanmar Text" panose="020B0502040204020203" pitchFamily="34" charset="0"/>
              </a:defRPr>
            </a:lvl4pPr>
            <a:lvl5pPr marL="1828800" indent="0">
              <a:buNone/>
              <a:defRPr sz="1600">
                <a:latin typeface="Myanmar Text" panose="020B0502040204020203" pitchFamily="34" charset="0"/>
                <a:cs typeface="Myanmar Text" panose="020B0502040204020203" pitchFamily="34" charset="0"/>
              </a:defRPr>
            </a:lvl5pPr>
          </a:lstStyle>
          <a:p>
            <a:pPr lvl="0"/>
            <a:r>
              <a:rPr lang="en-US" dirty="0"/>
              <a:t>Nome</a:t>
            </a:r>
          </a:p>
        </p:txBody>
      </p:sp>
      <p:sp>
        <p:nvSpPr>
          <p:cNvPr id="32" name="Text Placeholder 2">
            <a:extLst>
              <a:ext uri="{FF2B5EF4-FFF2-40B4-BE49-F238E27FC236}">
                <a16:creationId xmlns:a16="http://schemas.microsoft.com/office/drawing/2014/main" id="{3BF3C3BA-94CE-43A7-AE2A-B117C782E022}"/>
              </a:ext>
            </a:extLst>
          </p:cNvPr>
          <p:cNvSpPr>
            <a:spLocks noGrp="1"/>
          </p:cNvSpPr>
          <p:nvPr>
            <p:ph type="body" sz="quarter" idx="11" hasCustomPrompt="1"/>
          </p:nvPr>
        </p:nvSpPr>
        <p:spPr>
          <a:xfrm>
            <a:off x="5791309" y="5102779"/>
            <a:ext cx="2355850" cy="268190"/>
          </a:xfrm>
          <a:prstGeom prst="rect">
            <a:avLst/>
          </a:prstGeom>
        </p:spPr>
        <p:txBody>
          <a:bodyPr/>
          <a:lstStyle>
            <a:lvl1pPr marL="0" indent="0">
              <a:buNone/>
              <a:defRPr sz="1800">
                <a:latin typeface="Myanmar Text" panose="020B0502040204020203" pitchFamily="34" charset="0"/>
                <a:cs typeface="Myanmar Text" panose="020B0502040204020203" pitchFamily="34" charset="0"/>
              </a:defRPr>
            </a:lvl1pPr>
            <a:lvl2pPr marL="457200" indent="0">
              <a:buNone/>
              <a:defRPr sz="1600">
                <a:latin typeface="Myanmar Text" panose="020B0502040204020203" pitchFamily="34" charset="0"/>
                <a:cs typeface="Myanmar Text" panose="020B0502040204020203" pitchFamily="34" charset="0"/>
              </a:defRPr>
            </a:lvl2pPr>
            <a:lvl3pPr marL="914400" indent="0">
              <a:buNone/>
              <a:defRPr sz="1600">
                <a:latin typeface="Myanmar Text" panose="020B0502040204020203" pitchFamily="34" charset="0"/>
                <a:cs typeface="Myanmar Text" panose="020B0502040204020203" pitchFamily="34" charset="0"/>
              </a:defRPr>
            </a:lvl3pPr>
            <a:lvl4pPr marL="1371600" indent="0">
              <a:buNone/>
              <a:defRPr sz="1600">
                <a:latin typeface="Myanmar Text" panose="020B0502040204020203" pitchFamily="34" charset="0"/>
                <a:cs typeface="Myanmar Text" panose="020B0502040204020203" pitchFamily="34" charset="0"/>
              </a:defRPr>
            </a:lvl4pPr>
            <a:lvl5pPr marL="1828800" indent="0">
              <a:buNone/>
              <a:defRPr sz="1600">
                <a:latin typeface="Myanmar Text" panose="020B0502040204020203" pitchFamily="34" charset="0"/>
                <a:cs typeface="Myanmar Text" panose="020B0502040204020203" pitchFamily="34" charset="0"/>
              </a:defRPr>
            </a:lvl5pPr>
          </a:lstStyle>
          <a:p>
            <a:pPr lvl="0"/>
            <a:r>
              <a:rPr lang="en-US" dirty="0"/>
              <a:t>Nome</a:t>
            </a:r>
          </a:p>
        </p:txBody>
      </p:sp>
      <p:sp>
        <p:nvSpPr>
          <p:cNvPr id="33" name="Text Placeholder 2">
            <a:extLst>
              <a:ext uri="{FF2B5EF4-FFF2-40B4-BE49-F238E27FC236}">
                <a16:creationId xmlns:a16="http://schemas.microsoft.com/office/drawing/2014/main" id="{A6394F84-4F74-4948-8A4E-2237225EB5E8}"/>
              </a:ext>
            </a:extLst>
          </p:cNvPr>
          <p:cNvSpPr>
            <a:spLocks noGrp="1"/>
          </p:cNvSpPr>
          <p:nvPr>
            <p:ph type="body" sz="quarter" idx="12" hasCustomPrompt="1"/>
          </p:nvPr>
        </p:nvSpPr>
        <p:spPr>
          <a:xfrm>
            <a:off x="9303796" y="5078185"/>
            <a:ext cx="2355850" cy="268190"/>
          </a:xfrm>
          <a:prstGeom prst="rect">
            <a:avLst/>
          </a:prstGeom>
        </p:spPr>
        <p:txBody>
          <a:bodyPr/>
          <a:lstStyle>
            <a:lvl1pPr marL="0" indent="0">
              <a:buNone/>
              <a:defRPr sz="1800">
                <a:latin typeface="Myanmar Text" panose="020B0502040204020203" pitchFamily="34" charset="0"/>
                <a:cs typeface="Myanmar Text" panose="020B0502040204020203" pitchFamily="34" charset="0"/>
              </a:defRPr>
            </a:lvl1pPr>
            <a:lvl2pPr marL="457200" indent="0">
              <a:buNone/>
              <a:defRPr sz="1600">
                <a:latin typeface="Myanmar Text" panose="020B0502040204020203" pitchFamily="34" charset="0"/>
                <a:cs typeface="Myanmar Text" panose="020B0502040204020203" pitchFamily="34" charset="0"/>
              </a:defRPr>
            </a:lvl2pPr>
            <a:lvl3pPr marL="914400" indent="0">
              <a:buNone/>
              <a:defRPr sz="1600">
                <a:latin typeface="Myanmar Text" panose="020B0502040204020203" pitchFamily="34" charset="0"/>
                <a:cs typeface="Myanmar Text" panose="020B0502040204020203" pitchFamily="34" charset="0"/>
              </a:defRPr>
            </a:lvl3pPr>
            <a:lvl4pPr marL="1371600" indent="0">
              <a:buNone/>
              <a:defRPr sz="1600">
                <a:latin typeface="Myanmar Text" panose="020B0502040204020203" pitchFamily="34" charset="0"/>
                <a:cs typeface="Myanmar Text" panose="020B0502040204020203" pitchFamily="34" charset="0"/>
              </a:defRPr>
            </a:lvl4pPr>
            <a:lvl5pPr marL="1828800" indent="0">
              <a:buNone/>
              <a:defRPr sz="1600">
                <a:latin typeface="Myanmar Text" panose="020B0502040204020203" pitchFamily="34" charset="0"/>
                <a:cs typeface="Myanmar Text" panose="020B0502040204020203" pitchFamily="34" charset="0"/>
              </a:defRPr>
            </a:lvl5pPr>
          </a:lstStyle>
          <a:p>
            <a:pPr lvl="0"/>
            <a:r>
              <a:rPr lang="en-US" dirty="0"/>
              <a:t>Nome</a:t>
            </a:r>
          </a:p>
        </p:txBody>
      </p:sp>
    </p:spTree>
    <p:extLst>
      <p:ext uri="{BB962C8B-B14F-4D97-AF65-F5344CB8AC3E}">
        <p14:creationId xmlns:p14="http://schemas.microsoft.com/office/powerpoint/2010/main" val="25582724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esentazione">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0D20722D-C386-48A8-832E-BEFB7E163D87}"/>
              </a:ext>
            </a:extLst>
          </p:cNvPr>
          <p:cNvSpPr/>
          <p:nvPr userDrawn="1"/>
        </p:nvSpPr>
        <p:spPr>
          <a:xfrm>
            <a:off x="867163" y="2544722"/>
            <a:ext cx="2660924" cy="3261924"/>
          </a:xfrm>
          <a:prstGeom prst="rect">
            <a:avLst/>
          </a:prstGeom>
          <a:solidFill>
            <a:schemeClr val="bg2"/>
          </a:solidFill>
          <a:ln>
            <a:noFill/>
          </a:ln>
          <a:effectLst>
            <a:outerShdw blurRad="38100" dist="127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5" name="Group 34">
            <a:extLst>
              <a:ext uri="{FF2B5EF4-FFF2-40B4-BE49-F238E27FC236}">
                <a16:creationId xmlns:a16="http://schemas.microsoft.com/office/drawing/2014/main" id="{414015E1-3C59-48D8-9F16-694625A374B3}"/>
              </a:ext>
            </a:extLst>
          </p:cNvPr>
          <p:cNvGrpSpPr/>
          <p:nvPr userDrawn="1"/>
        </p:nvGrpSpPr>
        <p:grpSpPr>
          <a:xfrm>
            <a:off x="5052977" y="2037809"/>
            <a:ext cx="1009948" cy="1009948"/>
            <a:chOff x="3328988" y="3201988"/>
            <a:chExt cx="392113" cy="392113"/>
          </a:xfrm>
        </p:grpSpPr>
        <p:sp>
          <p:nvSpPr>
            <p:cNvPr id="36" name="Oval 46">
              <a:extLst>
                <a:ext uri="{FF2B5EF4-FFF2-40B4-BE49-F238E27FC236}">
                  <a16:creationId xmlns:a16="http://schemas.microsoft.com/office/drawing/2014/main" id="{048D2759-9DB6-4951-955A-B50F27360213}"/>
                </a:ext>
              </a:extLst>
            </p:cNvPr>
            <p:cNvSpPr>
              <a:spLocks noChangeArrowheads="1"/>
            </p:cNvSpPr>
            <p:nvPr/>
          </p:nvSpPr>
          <p:spPr bwMode="auto">
            <a:xfrm>
              <a:off x="3328988" y="3201988"/>
              <a:ext cx="392113" cy="392113"/>
            </a:xfrm>
            <a:prstGeom prst="ellipse">
              <a:avLst/>
            </a:prstGeom>
            <a:solidFill>
              <a:srgbClr val="1AB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37" name="Freeform 47">
              <a:extLst>
                <a:ext uri="{FF2B5EF4-FFF2-40B4-BE49-F238E27FC236}">
                  <a16:creationId xmlns:a16="http://schemas.microsoft.com/office/drawing/2014/main" id="{F51B14D2-E4FA-43E9-AC7F-5C73F9C26957}"/>
                </a:ext>
              </a:extLst>
            </p:cNvPr>
            <p:cNvSpPr>
              <a:spLocks/>
            </p:cNvSpPr>
            <p:nvPr/>
          </p:nvSpPr>
          <p:spPr bwMode="auto">
            <a:xfrm>
              <a:off x="3427413" y="3317875"/>
              <a:ext cx="196850" cy="158750"/>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38" name="Group 37">
            <a:extLst>
              <a:ext uri="{FF2B5EF4-FFF2-40B4-BE49-F238E27FC236}">
                <a16:creationId xmlns:a16="http://schemas.microsoft.com/office/drawing/2014/main" id="{62D83D4F-8900-43B3-8C7A-527AA24273E3}"/>
              </a:ext>
            </a:extLst>
          </p:cNvPr>
          <p:cNvGrpSpPr/>
          <p:nvPr userDrawn="1"/>
        </p:nvGrpSpPr>
        <p:grpSpPr>
          <a:xfrm>
            <a:off x="5052977" y="5389933"/>
            <a:ext cx="1009948" cy="1005857"/>
            <a:chOff x="2809875" y="2679700"/>
            <a:chExt cx="392113" cy="390525"/>
          </a:xfrm>
        </p:grpSpPr>
        <p:sp>
          <p:nvSpPr>
            <p:cNvPr id="39" name="Oval 70">
              <a:extLst>
                <a:ext uri="{FF2B5EF4-FFF2-40B4-BE49-F238E27FC236}">
                  <a16:creationId xmlns:a16="http://schemas.microsoft.com/office/drawing/2014/main" id="{82844D25-9F70-4E6A-AE9D-D6BF2BAF4055}"/>
                </a:ext>
              </a:extLst>
            </p:cNvPr>
            <p:cNvSpPr>
              <a:spLocks noChangeArrowheads="1"/>
            </p:cNvSpPr>
            <p:nvPr/>
          </p:nvSpPr>
          <p:spPr bwMode="auto">
            <a:xfrm>
              <a:off x="2809875" y="2679700"/>
              <a:ext cx="392113" cy="390525"/>
            </a:xfrm>
            <a:prstGeom prst="ellipse">
              <a:avLst/>
            </a:prstGeom>
            <a:solidFill>
              <a:srgbClr val="008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0" name="Freeform 71">
              <a:extLst>
                <a:ext uri="{FF2B5EF4-FFF2-40B4-BE49-F238E27FC236}">
                  <a16:creationId xmlns:a16="http://schemas.microsoft.com/office/drawing/2014/main" id="{D371B08C-40B0-4F03-87D5-A98B65938C55}"/>
                </a:ext>
              </a:extLst>
            </p:cNvPr>
            <p:cNvSpPr>
              <a:spLocks noEditPoints="1"/>
            </p:cNvSpPr>
            <p:nvPr/>
          </p:nvSpPr>
          <p:spPr bwMode="auto">
            <a:xfrm>
              <a:off x="2908300" y="2771775"/>
              <a:ext cx="192088" cy="192088"/>
            </a:xfrm>
            <a:custGeom>
              <a:avLst/>
              <a:gdLst>
                <a:gd name="T0" fmla="*/ 23 w 98"/>
                <a:gd name="T1" fmla="*/ 98 h 98"/>
                <a:gd name="T2" fmla="*/ 2 w 98"/>
                <a:gd name="T3" fmla="*/ 98 h 98"/>
                <a:gd name="T4" fmla="*/ 2 w 98"/>
                <a:gd name="T5" fmla="*/ 32 h 98"/>
                <a:gd name="T6" fmla="*/ 23 w 98"/>
                <a:gd name="T7" fmla="*/ 32 h 98"/>
                <a:gd name="T8" fmla="*/ 23 w 98"/>
                <a:gd name="T9" fmla="*/ 98 h 98"/>
                <a:gd name="T10" fmla="*/ 12 w 98"/>
                <a:gd name="T11" fmla="*/ 24 h 98"/>
                <a:gd name="T12" fmla="*/ 0 w 98"/>
                <a:gd name="T13" fmla="*/ 12 h 98"/>
                <a:gd name="T14" fmla="*/ 12 w 98"/>
                <a:gd name="T15" fmla="*/ 0 h 98"/>
                <a:gd name="T16" fmla="*/ 24 w 98"/>
                <a:gd name="T17" fmla="*/ 12 h 98"/>
                <a:gd name="T18" fmla="*/ 12 w 98"/>
                <a:gd name="T19" fmla="*/ 24 h 98"/>
                <a:gd name="T20" fmla="*/ 98 w 98"/>
                <a:gd name="T21" fmla="*/ 98 h 98"/>
                <a:gd name="T22" fmla="*/ 78 w 98"/>
                <a:gd name="T23" fmla="*/ 98 h 98"/>
                <a:gd name="T24" fmla="*/ 78 w 98"/>
                <a:gd name="T25" fmla="*/ 64 h 98"/>
                <a:gd name="T26" fmla="*/ 67 w 98"/>
                <a:gd name="T27" fmla="*/ 49 h 98"/>
                <a:gd name="T28" fmla="*/ 55 w 98"/>
                <a:gd name="T29" fmla="*/ 64 h 98"/>
                <a:gd name="T30" fmla="*/ 55 w 98"/>
                <a:gd name="T31" fmla="*/ 98 h 98"/>
                <a:gd name="T32" fmla="*/ 35 w 98"/>
                <a:gd name="T33" fmla="*/ 98 h 98"/>
                <a:gd name="T34" fmla="*/ 35 w 98"/>
                <a:gd name="T35" fmla="*/ 32 h 98"/>
                <a:gd name="T36" fmla="*/ 55 w 98"/>
                <a:gd name="T37" fmla="*/ 32 h 98"/>
                <a:gd name="T38" fmla="*/ 55 w 98"/>
                <a:gd name="T39" fmla="*/ 41 h 98"/>
                <a:gd name="T40" fmla="*/ 75 w 98"/>
                <a:gd name="T41" fmla="*/ 30 h 98"/>
                <a:gd name="T42" fmla="*/ 98 w 98"/>
                <a:gd name="T43" fmla="*/ 56 h 98"/>
                <a:gd name="T44" fmla="*/ 98 w 98"/>
                <a:gd name="T45"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98">
                  <a:moveTo>
                    <a:pt x="23" y="98"/>
                  </a:moveTo>
                  <a:cubicBezTo>
                    <a:pt x="2" y="98"/>
                    <a:pt x="2" y="98"/>
                    <a:pt x="2" y="98"/>
                  </a:cubicBezTo>
                  <a:cubicBezTo>
                    <a:pt x="2" y="32"/>
                    <a:pt x="2" y="32"/>
                    <a:pt x="2" y="32"/>
                  </a:cubicBezTo>
                  <a:cubicBezTo>
                    <a:pt x="23" y="32"/>
                    <a:pt x="23" y="32"/>
                    <a:pt x="23" y="32"/>
                  </a:cubicBezTo>
                  <a:lnTo>
                    <a:pt x="23" y="98"/>
                  </a:lnTo>
                  <a:close/>
                  <a:moveTo>
                    <a:pt x="12" y="24"/>
                  </a:moveTo>
                  <a:cubicBezTo>
                    <a:pt x="6" y="24"/>
                    <a:pt x="0" y="18"/>
                    <a:pt x="0" y="12"/>
                  </a:cubicBezTo>
                  <a:cubicBezTo>
                    <a:pt x="0" y="5"/>
                    <a:pt x="6" y="0"/>
                    <a:pt x="12" y="0"/>
                  </a:cubicBezTo>
                  <a:cubicBezTo>
                    <a:pt x="19" y="0"/>
                    <a:pt x="24" y="5"/>
                    <a:pt x="24" y="12"/>
                  </a:cubicBezTo>
                  <a:cubicBezTo>
                    <a:pt x="24" y="18"/>
                    <a:pt x="19" y="24"/>
                    <a:pt x="12" y="24"/>
                  </a:cubicBezTo>
                  <a:close/>
                  <a:moveTo>
                    <a:pt x="98" y="98"/>
                  </a:moveTo>
                  <a:cubicBezTo>
                    <a:pt x="78" y="98"/>
                    <a:pt x="78" y="98"/>
                    <a:pt x="78" y="98"/>
                  </a:cubicBezTo>
                  <a:cubicBezTo>
                    <a:pt x="78" y="98"/>
                    <a:pt x="78" y="73"/>
                    <a:pt x="78" y="64"/>
                  </a:cubicBezTo>
                  <a:cubicBezTo>
                    <a:pt x="78" y="54"/>
                    <a:pt x="75" y="49"/>
                    <a:pt x="67" y="49"/>
                  </a:cubicBezTo>
                  <a:cubicBezTo>
                    <a:pt x="59" y="49"/>
                    <a:pt x="55" y="54"/>
                    <a:pt x="55" y="64"/>
                  </a:cubicBezTo>
                  <a:cubicBezTo>
                    <a:pt x="55" y="74"/>
                    <a:pt x="55" y="98"/>
                    <a:pt x="55" y="98"/>
                  </a:cubicBezTo>
                  <a:cubicBezTo>
                    <a:pt x="35" y="98"/>
                    <a:pt x="35" y="98"/>
                    <a:pt x="35" y="98"/>
                  </a:cubicBezTo>
                  <a:cubicBezTo>
                    <a:pt x="35" y="32"/>
                    <a:pt x="35" y="32"/>
                    <a:pt x="35" y="32"/>
                  </a:cubicBezTo>
                  <a:cubicBezTo>
                    <a:pt x="55" y="32"/>
                    <a:pt x="55" y="32"/>
                    <a:pt x="55" y="32"/>
                  </a:cubicBezTo>
                  <a:cubicBezTo>
                    <a:pt x="55" y="41"/>
                    <a:pt x="55" y="41"/>
                    <a:pt x="55" y="41"/>
                  </a:cubicBezTo>
                  <a:cubicBezTo>
                    <a:pt x="55" y="41"/>
                    <a:pt x="61" y="30"/>
                    <a:pt x="75" y="30"/>
                  </a:cubicBezTo>
                  <a:cubicBezTo>
                    <a:pt x="89" y="30"/>
                    <a:pt x="98" y="39"/>
                    <a:pt x="98" y="56"/>
                  </a:cubicBezTo>
                  <a:cubicBezTo>
                    <a:pt x="98" y="74"/>
                    <a:pt x="98" y="98"/>
                    <a:pt x="98" y="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sp>
        <p:nvSpPr>
          <p:cNvPr id="41" name="Oval 46">
            <a:extLst>
              <a:ext uri="{FF2B5EF4-FFF2-40B4-BE49-F238E27FC236}">
                <a16:creationId xmlns:a16="http://schemas.microsoft.com/office/drawing/2014/main" id="{3186A8C4-65A2-4797-8EBF-56B0404E3D95}"/>
              </a:ext>
            </a:extLst>
          </p:cNvPr>
          <p:cNvSpPr>
            <a:spLocks noChangeArrowheads="1"/>
          </p:cNvSpPr>
          <p:nvPr userDrawn="1"/>
        </p:nvSpPr>
        <p:spPr bwMode="auto">
          <a:xfrm>
            <a:off x="5052977" y="3713871"/>
            <a:ext cx="1009948" cy="1009948"/>
          </a:xfrm>
          <a:prstGeom prst="ellipse">
            <a:avLst/>
          </a:prstGeom>
          <a:solidFill>
            <a:srgbClr val="2D2D37"/>
          </a:solidFill>
          <a:ln>
            <a:noFill/>
          </a:ln>
          <a:extLst/>
        </p:spPr>
        <p:txBody>
          <a:bodyPr vert="horz" wrap="square" lIns="121920" tIns="60960" rIns="121920" bIns="60960" numCol="1" anchor="t" anchorCtr="0" compatLnSpc="1">
            <a:prstTxWarp prst="textNoShape">
              <a:avLst/>
            </a:prstTxWarp>
          </a:bodyPr>
          <a:lstStyle/>
          <a:p>
            <a:endParaRPr lang="en-US" sz="2400" dirty="0"/>
          </a:p>
        </p:txBody>
      </p:sp>
      <p:sp>
        <p:nvSpPr>
          <p:cNvPr id="42" name="Oval 46">
            <a:extLst>
              <a:ext uri="{FF2B5EF4-FFF2-40B4-BE49-F238E27FC236}">
                <a16:creationId xmlns:a16="http://schemas.microsoft.com/office/drawing/2014/main" id="{D7584215-21B6-4AD4-93FD-178379FAF38C}"/>
              </a:ext>
            </a:extLst>
          </p:cNvPr>
          <p:cNvSpPr>
            <a:spLocks noChangeArrowheads="1"/>
          </p:cNvSpPr>
          <p:nvPr userDrawn="1"/>
        </p:nvSpPr>
        <p:spPr bwMode="auto">
          <a:xfrm>
            <a:off x="5291837" y="3950350"/>
            <a:ext cx="539352" cy="539352"/>
          </a:xfrm>
          <a:prstGeom prst="ellipse">
            <a:avLst/>
          </a:prstGeom>
          <a:solidFill>
            <a:schemeClr val="bg1"/>
          </a:solidFill>
          <a:ln>
            <a:noFill/>
          </a:ln>
          <a:extLst/>
        </p:spPr>
        <p:txBody>
          <a:bodyPr vert="horz" wrap="square" lIns="121920" tIns="60960" rIns="121920" bIns="60960" numCol="1" anchor="t" anchorCtr="0" compatLnSpc="1">
            <a:prstTxWarp prst="textNoShape">
              <a:avLst/>
            </a:prstTxWarp>
          </a:bodyPr>
          <a:lstStyle/>
          <a:p>
            <a:endParaRPr lang="en-US" sz="2400" dirty="0"/>
          </a:p>
        </p:txBody>
      </p:sp>
      <p:grpSp>
        <p:nvGrpSpPr>
          <p:cNvPr id="43" name="Group 42">
            <a:extLst>
              <a:ext uri="{FF2B5EF4-FFF2-40B4-BE49-F238E27FC236}">
                <a16:creationId xmlns:a16="http://schemas.microsoft.com/office/drawing/2014/main" id="{36D0D5EA-0FC2-4816-9DD6-5026B7C3476B}"/>
              </a:ext>
            </a:extLst>
          </p:cNvPr>
          <p:cNvGrpSpPr/>
          <p:nvPr userDrawn="1"/>
        </p:nvGrpSpPr>
        <p:grpSpPr>
          <a:xfrm>
            <a:off x="5179795" y="3833086"/>
            <a:ext cx="763436" cy="763436"/>
            <a:chOff x="4378325" y="2157413"/>
            <a:chExt cx="392113" cy="392113"/>
          </a:xfrm>
        </p:grpSpPr>
        <p:sp>
          <p:nvSpPr>
            <p:cNvPr id="44" name="Oval 113">
              <a:extLst>
                <a:ext uri="{FF2B5EF4-FFF2-40B4-BE49-F238E27FC236}">
                  <a16:creationId xmlns:a16="http://schemas.microsoft.com/office/drawing/2014/main" id="{20D301FE-1CA5-40FC-8D32-D0F552770DC4}"/>
                </a:ext>
              </a:extLst>
            </p:cNvPr>
            <p:cNvSpPr>
              <a:spLocks noChangeArrowheads="1"/>
            </p:cNvSpPr>
            <p:nvPr/>
          </p:nvSpPr>
          <p:spPr bwMode="auto">
            <a:xfrm>
              <a:off x="4378325" y="2157413"/>
              <a:ext cx="392113" cy="392113"/>
            </a:xfrm>
            <a:prstGeom prst="ellipse">
              <a:avLst/>
            </a:prstGeom>
            <a:solidFill>
              <a:srgbClr val="2D2D3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14">
              <a:extLst>
                <a:ext uri="{FF2B5EF4-FFF2-40B4-BE49-F238E27FC236}">
                  <a16:creationId xmlns:a16="http://schemas.microsoft.com/office/drawing/2014/main" id="{631AB385-759B-4A7C-9CED-7F6A2EBD6F9A}"/>
                </a:ext>
              </a:extLst>
            </p:cNvPr>
            <p:cNvSpPr>
              <a:spLocks/>
            </p:cNvSpPr>
            <p:nvPr/>
          </p:nvSpPr>
          <p:spPr bwMode="auto">
            <a:xfrm>
              <a:off x="4449763" y="2230438"/>
              <a:ext cx="247650" cy="241300"/>
            </a:xfrm>
            <a:custGeom>
              <a:avLst/>
              <a:gdLst>
                <a:gd name="T0" fmla="*/ 63 w 126"/>
                <a:gd name="T1" fmla="*/ 0 h 123"/>
                <a:gd name="T2" fmla="*/ 0 w 126"/>
                <a:gd name="T3" fmla="*/ 63 h 123"/>
                <a:gd name="T4" fmla="*/ 42 w 126"/>
                <a:gd name="T5" fmla="*/ 123 h 123"/>
                <a:gd name="T6" fmla="*/ 42 w 126"/>
                <a:gd name="T7" fmla="*/ 123 h 123"/>
                <a:gd name="T8" fmla="*/ 44 w 126"/>
                <a:gd name="T9" fmla="*/ 123 h 123"/>
                <a:gd name="T10" fmla="*/ 47 w 126"/>
                <a:gd name="T11" fmla="*/ 119 h 123"/>
                <a:gd name="T12" fmla="*/ 47 w 126"/>
                <a:gd name="T13" fmla="*/ 119 h 123"/>
                <a:gd name="T14" fmla="*/ 47 w 126"/>
                <a:gd name="T15" fmla="*/ 119 h 123"/>
                <a:gd name="T16" fmla="*/ 47 w 126"/>
                <a:gd name="T17" fmla="*/ 108 h 123"/>
                <a:gd name="T18" fmla="*/ 34 w 126"/>
                <a:gd name="T19" fmla="*/ 108 h 123"/>
                <a:gd name="T20" fmla="*/ 25 w 126"/>
                <a:gd name="T21" fmla="*/ 98 h 123"/>
                <a:gd name="T22" fmla="*/ 17 w 126"/>
                <a:gd name="T23" fmla="*/ 89 h 123"/>
                <a:gd name="T24" fmla="*/ 26 w 126"/>
                <a:gd name="T25" fmla="*/ 90 h 123"/>
                <a:gd name="T26" fmla="*/ 40 w 126"/>
                <a:gd name="T27" fmla="*/ 101 h 123"/>
                <a:gd name="T28" fmla="*/ 48 w 126"/>
                <a:gd name="T29" fmla="*/ 99 h 123"/>
                <a:gd name="T30" fmla="*/ 51 w 126"/>
                <a:gd name="T31" fmla="*/ 92 h 123"/>
                <a:gd name="T32" fmla="*/ 22 w 126"/>
                <a:gd name="T33" fmla="*/ 62 h 123"/>
                <a:gd name="T34" fmla="*/ 29 w 126"/>
                <a:gd name="T35" fmla="*/ 43 h 123"/>
                <a:gd name="T36" fmla="*/ 30 w 126"/>
                <a:gd name="T37" fmla="*/ 26 h 123"/>
                <a:gd name="T38" fmla="*/ 47 w 126"/>
                <a:gd name="T39" fmla="*/ 33 h 123"/>
                <a:gd name="T40" fmla="*/ 63 w 126"/>
                <a:gd name="T41" fmla="*/ 31 h 123"/>
                <a:gd name="T42" fmla="*/ 63 w 126"/>
                <a:gd name="T43" fmla="*/ 31 h 123"/>
                <a:gd name="T44" fmla="*/ 63 w 126"/>
                <a:gd name="T45" fmla="*/ 31 h 123"/>
                <a:gd name="T46" fmla="*/ 63 w 126"/>
                <a:gd name="T47" fmla="*/ 31 h 123"/>
                <a:gd name="T48" fmla="*/ 63 w 126"/>
                <a:gd name="T49" fmla="*/ 31 h 123"/>
                <a:gd name="T50" fmla="*/ 79 w 126"/>
                <a:gd name="T51" fmla="*/ 33 h 123"/>
                <a:gd name="T52" fmla="*/ 96 w 126"/>
                <a:gd name="T53" fmla="*/ 26 h 123"/>
                <a:gd name="T54" fmla="*/ 97 w 126"/>
                <a:gd name="T55" fmla="*/ 43 h 123"/>
                <a:gd name="T56" fmla="*/ 104 w 126"/>
                <a:gd name="T57" fmla="*/ 62 h 123"/>
                <a:gd name="T58" fmla="*/ 75 w 126"/>
                <a:gd name="T59" fmla="*/ 92 h 123"/>
                <a:gd name="T60" fmla="*/ 79 w 126"/>
                <a:gd name="T61" fmla="*/ 103 h 123"/>
                <a:gd name="T62" fmla="*/ 79 w 126"/>
                <a:gd name="T63" fmla="*/ 119 h 123"/>
                <a:gd name="T64" fmla="*/ 82 w 126"/>
                <a:gd name="T65" fmla="*/ 123 h 123"/>
                <a:gd name="T66" fmla="*/ 83 w 126"/>
                <a:gd name="T67" fmla="*/ 123 h 123"/>
                <a:gd name="T68" fmla="*/ 84 w 126"/>
                <a:gd name="T69" fmla="*/ 123 h 123"/>
                <a:gd name="T70" fmla="*/ 126 w 126"/>
                <a:gd name="T71" fmla="*/ 63 h 123"/>
                <a:gd name="T72" fmla="*/ 63 w 126"/>
                <a:gd name="T7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23">
                  <a:moveTo>
                    <a:pt x="63" y="0"/>
                  </a:moveTo>
                  <a:cubicBezTo>
                    <a:pt x="28" y="0"/>
                    <a:pt x="0" y="28"/>
                    <a:pt x="0" y="63"/>
                  </a:cubicBezTo>
                  <a:cubicBezTo>
                    <a:pt x="0" y="91"/>
                    <a:pt x="17" y="114"/>
                    <a:pt x="42" y="123"/>
                  </a:cubicBezTo>
                  <a:cubicBezTo>
                    <a:pt x="42" y="123"/>
                    <a:pt x="42" y="123"/>
                    <a:pt x="42" y="123"/>
                  </a:cubicBezTo>
                  <a:cubicBezTo>
                    <a:pt x="43" y="123"/>
                    <a:pt x="43" y="123"/>
                    <a:pt x="44" y="123"/>
                  </a:cubicBezTo>
                  <a:cubicBezTo>
                    <a:pt x="46" y="123"/>
                    <a:pt x="47" y="122"/>
                    <a:pt x="47" y="119"/>
                  </a:cubicBezTo>
                  <a:cubicBezTo>
                    <a:pt x="47" y="119"/>
                    <a:pt x="47" y="119"/>
                    <a:pt x="47" y="119"/>
                  </a:cubicBezTo>
                  <a:cubicBezTo>
                    <a:pt x="47" y="119"/>
                    <a:pt x="47" y="119"/>
                    <a:pt x="47" y="119"/>
                  </a:cubicBezTo>
                  <a:cubicBezTo>
                    <a:pt x="47" y="116"/>
                    <a:pt x="47" y="112"/>
                    <a:pt x="47" y="108"/>
                  </a:cubicBezTo>
                  <a:cubicBezTo>
                    <a:pt x="43" y="109"/>
                    <a:pt x="37" y="110"/>
                    <a:pt x="34" y="108"/>
                  </a:cubicBezTo>
                  <a:cubicBezTo>
                    <a:pt x="30" y="106"/>
                    <a:pt x="27" y="103"/>
                    <a:pt x="25" y="98"/>
                  </a:cubicBezTo>
                  <a:cubicBezTo>
                    <a:pt x="23" y="92"/>
                    <a:pt x="17" y="90"/>
                    <a:pt x="17" y="89"/>
                  </a:cubicBezTo>
                  <a:cubicBezTo>
                    <a:pt x="16" y="88"/>
                    <a:pt x="23" y="86"/>
                    <a:pt x="26" y="90"/>
                  </a:cubicBezTo>
                  <a:cubicBezTo>
                    <a:pt x="30" y="94"/>
                    <a:pt x="33" y="102"/>
                    <a:pt x="40" y="101"/>
                  </a:cubicBezTo>
                  <a:cubicBezTo>
                    <a:pt x="44" y="100"/>
                    <a:pt x="46" y="100"/>
                    <a:pt x="48" y="99"/>
                  </a:cubicBezTo>
                  <a:cubicBezTo>
                    <a:pt x="48" y="97"/>
                    <a:pt x="49" y="94"/>
                    <a:pt x="51" y="92"/>
                  </a:cubicBezTo>
                  <a:cubicBezTo>
                    <a:pt x="34" y="89"/>
                    <a:pt x="22" y="80"/>
                    <a:pt x="22" y="62"/>
                  </a:cubicBezTo>
                  <a:cubicBezTo>
                    <a:pt x="22" y="54"/>
                    <a:pt x="25" y="47"/>
                    <a:pt x="29" y="43"/>
                  </a:cubicBezTo>
                  <a:cubicBezTo>
                    <a:pt x="28" y="39"/>
                    <a:pt x="27" y="30"/>
                    <a:pt x="30" y="26"/>
                  </a:cubicBezTo>
                  <a:cubicBezTo>
                    <a:pt x="30" y="26"/>
                    <a:pt x="35" y="24"/>
                    <a:pt x="47" y="33"/>
                  </a:cubicBezTo>
                  <a:cubicBezTo>
                    <a:pt x="52" y="32"/>
                    <a:pt x="57" y="31"/>
                    <a:pt x="63" y="31"/>
                  </a:cubicBezTo>
                  <a:cubicBezTo>
                    <a:pt x="63" y="31"/>
                    <a:pt x="63" y="31"/>
                    <a:pt x="63" y="31"/>
                  </a:cubicBezTo>
                  <a:cubicBezTo>
                    <a:pt x="63" y="31"/>
                    <a:pt x="63" y="31"/>
                    <a:pt x="63" y="31"/>
                  </a:cubicBezTo>
                  <a:cubicBezTo>
                    <a:pt x="63" y="31"/>
                    <a:pt x="63" y="31"/>
                    <a:pt x="63" y="31"/>
                  </a:cubicBezTo>
                  <a:cubicBezTo>
                    <a:pt x="63" y="31"/>
                    <a:pt x="63" y="31"/>
                    <a:pt x="63" y="31"/>
                  </a:cubicBezTo>
                  <a:cubicBezTo>
                    <a:pt x="69" y="31"/>
                    <a:pt x="74" y="32"/>
                    <a:pt x="79" y="33"/>
                  </a:cubicBezTo>
                  <a:cubicBezTo>
                    <a:pt x="92" y="24"/>
                    <a:pt x="96" y="26"/>
                    <a:pt x="96" y="26"/>
                  </a:cubicBezTo>
                  <a:cubicBezTo>
                    <a:pt x="99" y="30"/>
                    <a:pt x="98" y="39"/>
                    <a:pt x="97" y="43"/>
                  </a:cubicBezTo>
                  <a:cubicBezTo>
                    <a:pt x="101" y="47"/>
                    <a:pt x="104" y="54"/>
                    <a:pt x="104" y="62"/>
                  </a:cubicBezTo>
                  <a:cubicBezTo>
                    <a:pt x="104" y="80"/>
                    <a:pt x="92" y="89"/>
                    <a:pt x="75" y="92"/>
                  </a:cubicBezTo>
                  <a:cubicBezTo>
                    <a:pt x="79" y="95"/>
                    <a:pt x="79" y="101"/>
                    <a:pt x="79" y="103"/>
                  </a:cubicBezTo>
                  <a:cubicBezTo>
                    <a:pt x="79" y="105"/>
                    <a:pt x="79" y="119"/>
                    <a:pt x="79" y="119"/>
                  </a:cubicBezTo>
                  <a:cubicBezTo>
                    <a:pt x="79" y="122"/>
                    <a:pt x="80" y="123"/>
                    <a:pt x="82" y="123"/>
                  </a:cubicBezTo>
                  <a:cubicBezTo>
                    <a:pt x="83" y="123"/>
                    <a:pt x="83" y="123"/>
                    <a:pt x="83" y="123"/>
                  </a:cubicBezTo>
                  <a:cubicBezTo>
                    <a:pt x="84" y="123"/>
                    <a:pt x="84" y="123"/>
                    <a:pt x="84" y="123"/>
                  </a:cubicBezTo>
                  <a:cubicBezTo>
                    <a:pt x="109" y="114"/>
                    <a:pt x="126" y="91"/>
                    <a:pt x="126" y="63"/>
                  </a:cubicBezTo>
                  <a:cubicBezTo>
                    <a:pt x="126" y="28"/>
                    <a:pt x="98" y="0"/>
                    <a:pt x="63"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Title 1">
            <a:extLst>
              <a:ext uri="{FF2B5EF4-FFF2-40B4-BE49-F238E27FC236}">
                <a16:creationId xmlns:a16="http://schemas.microsoft.com/office/drawing/2014/main" id="{D31A81DB-738A-45AD-B996-2339829D9BB3}"/>
              </a:ext>
            </a:extLst>
          </p:cNvPr>
          <p:cNvSpPr>
            <a:spLocks noGrp="1"/>
          </p:cNvSpPr>
          <p:nvPr>
            <p:ph type="title" hasCustomPrompt="1"/>
          </p:nvPr>
        </p:nvSpPr>
        <p:spPr>
          <a:xfrm>
            <a:off x="526941" y="174757"/>
            <a:ext cx="11230421" cy="431020"/>
          </a:xfrm>
          <a:prstGeom prst="rect">
            <a:avLst/>
          </a:prstGeom>
        </p:spPr>
        <p:txBody>
          <a:bodyPr/>
          <a:lstStyle>
            <a:lvl1pPr algn="l">
              <a:defRPr sz="2400" b="0" i="0">
                <a:solidFill>
                  <a:schemeClr val="bg1"/>
                </a:solidFill>
                <a:latin typeface="Myanmar Text" panose="020B0502040204020203" pitchFamily="34" charset="0"/>
                <a:ea typeface="Myanmar Text" panose="020B0502040204020203" pitchFamily="34" charset="0"/>
                <a:cs typeface="Myanmar Text" panose="020B0502040204020203" pitchFamily="34" charset="0"/>
              </a:defRPr>
            </a:lvl1pPr>
          </a:lstStyle>
          <a:p>
            <a:r>
              <a:rPr lang="en-US" dirty="0" err="1"/>
              <a:t>Presentazione</a:t>
            </a:r>
            <a:endParaRPr lang="en-US" dirty="0"/>
          </a:p>
        </p:txBody>
      </p:sp>
      <p:sp>
        <p:nvSpPr>
          <p:cNvPr id="47" name="Text Placeholder 2">
            <a:extLst>
              <a:ext uri="{FF2B5EF4-FFF2-40B4-BE49-F238E27FC236}">
                <a16:creationId xmlns:a16="http://schemas.microsoft.com/office/drawing/2014/main" id="{6A98F187-8B28-4BB4-94DA-1BF2E1A3E02F}"/>
              </a:ext>
            </a:extLst>
          </p:cNvPr>
          <p:cNvSpPr>
            <a:spLocks noGrp="1"/>
          </p:cNvSpPr>
          <p:nvPr>
            <p:ph type="body" sz="quarter" idx="10" hasCustomPrompt="1"/>
          </p:nvPr>
        </p:nvSpPr>
        <p:spPr>
          <a:xfrm>
            <a:off x="6427474" y="2325226"/>
            <a:ext cx="3877110" cy="431020"/>
          </a:xfrm>
          <a:prstGeom prst="rect">
            <a:avLst/>
          </a:prstGeom>
        </p:spPr>
        <p:txBody>
          <a:bodyPr/>
          <a:lstStyle>
            <a:lvl1pPr marL="0" indent="0">
              <a:buNone/>
              <a:defRPr sz="2800">
                <a:latin typeface="Myanmar Text" panose="020B0502040204020203" pitchFamily="34" charset="0"/>
                <a:cs typeface="Myanmar Text" panose="020B0502040204020203" pitchFamily="34" charset="0"/>
              </a:defRPr>
            </a:lvl1pPr>
            <a:lvl2pPr marL="457200" indent="0">
              <a:buNone/>
              <a:defRPr sz="1600">
                <a:latin typeface="Myanmar Text" panose="020B0502040204020203" pitchFamily="34" charset="0"/>
                <a:cs typeface="Myanmar Text" panose="020B0502040204020203" pitchFamily="34" charset="0"/>
              </a:defRPr>
            </a:lvl2pPr>
            <a:lvl3pPr marL="914400" indent="0">
              <a:buNone/>
              <a:defRPr sz="1600">
                <a:latin typeface="Myanmar Text" panose="020B0502040204020203" pitchFamily="34" charset="0"/>
                <a:cs typeface="Myanmar Text" panose="020B0502040204020203" pitchFamily="34" charset="0"/>
              </a:defRPr>
            </a:lvl3pPr>
            <a:lvl4pPr marL="1371600" indent="0">
              <a:buNone/>
              <a:defRPr sz="1600">
                <a:latin typeface="Myanmar Text" panose="020B0502040204020203" pitchFamily="34" charset="0"/>
                <a:cs typeface="Myanmar Text" panose="020B0502040204020203" pitchFamily="34" charset="0"/>
              </a:defRPr>
            </a:lvl4pPr>
            <a:lvl5pPr marL="1828800" indent="0">
              <a:buNone/>
              <a:defRPr sz="1600">
                <a:latin typeface="Myanmar Text" panose="020B0502040204020203" pitchFamily="34" charset="0"/>
                <a:cs typeface="Myanmar Text" panose="020B0502040204020203" pitchFamily="34" charset="0"/>
              </a:defRPr>
            </a:lvl5pPr>
          </a:lstStyle>
          <a:p>
            <a:pPr lvl="0"/>
            <a:r>
              <a:rPr lang="en-US" dirty="0"/>
              <a:t>Nome</a:t>
            </a:r>
          </a:p>
        </p:txBody>
      </p:sp>
      <p:sp>
        <p:nvSpPr>
          <p:cNvPr id="48" name="Text Placeholder 2">
            <a:extLst>
              <a:ext uri="{FF2B5EF4-FFF2-40B4-BE49-F238E27FC236}">
                <a16:creationId xmlns:a16="http://schemas.microsoft.com/office/drawing/2014/main" id="{11FA7DC9-356B-4588-9414-01D1849CBF96}"/>
              </a:ext>
            </a:extLst>
          </p:cNvPr>
          <p:cNvSpPr>
            <a:spLocks noGrp="1"/>
          </p:cNvSpPr>
          <p:nvPr>
            <p:ph type="body" sz="quarter" idx="11" hasCustomPrompt="1"/>
          </p:nvPr>
        </p:nvSpPr>
        <p:spPr>
          <a:xfrm>
            <a:off x="6427474" y="4014050"/>
            <a:ext cx="3877110" cy="431020"/>
          </a:xfrm>
          <a:prstGeom prst="rect">
            <a:avLst/>
          </a:prstGeom>
        </p:spPr>
        <p:txBody>
          <a:bodyPr/>
          <a:lstStyle>
            <a:lvl1pPr marL="0" indent="0">
              <a:buNone/>
              <a:defRPr sz="2800">
                <a:latin typeface="Myanmar Text" panose="020B0502040204020203" pitchFamily="34" charset="0"/>
                <a:cs typeface="Myanmar Text" panose="020B0502040204020203" pitchFamily="34" charset="0"/>
              </a:defRPr>
            </a:lvl1pPr>
            <a:lvl2pPr marL="457200" indent="0">
              <a:buNone/>
              <a:defRPr sz="1600">
                <a:latin typeface="Myanmar Text" panose="020B0502040204020203" pitchFamily="34" charset="0"/>
                <a:cs typeface="Myanmar Text" panose="020B0502040204020203" pitchFamily="34" charset="0"/>
              </a:defRPr>
            </a:lvl2pPr>
            <a:lvl3pPr marL="914400" indent="0">
              <a:buNone/>
              <a:defRPr sz="1600">
                <a:latin typeface="Myanmar Text" panose="020B0502040204020203" pitchFamily="34" charset="0"/>
                <a:cs typeface="Myanmar Text" panose="020B0502040204020203" pitchFamily="34" charset="0"/>
              </a:defRPr>
            </a:lvl3pPr>
            <a:lvl4pPr marL="1371600" indent="0">
              <a:buNone/>
              <a:defRPr sz="1600">
                <a:latin typeface="Myanmar Text" panose="020B0502040204020203" pitchFamily="34" charset="0"/>
                <a:cs typeface="Myanmar Text" panose="020B0502040204020203" pitchFamily="34" charset="0"/>
              </a:defRPr>
            </a:lvl4pPr>
            <a:lvl5pPr marL="1828800" indent="0">
              <a:buNone/>
              <a:defRPr sz="1600">
                <a:latin typeface="Myanmar Text" panose="020B0502040204020203" pitchFamily="34" charset="0"/>
                <a:cs typeface="Myanmar Text" panose="020B0502040204020203" pitchFamily="34" charset="0"/>
              </a:defRPr>
            </a:lvl5pPr>
          </a:lstStyle>
          <a:p>
            <a:pPr lvl="0"/>
            <a:r>
              <a:rPr lang="en-US" dirty="0"/>
              <a:t>Nome</a:t>
            </a:r>
          </a:p>
        </p:txBody>
      </p:sp>
      <p:sp>
        <p:nvSpPr>
          <p:cNvPr id="49" name="Text Placeholder 2">
            <a:extLst>
              <a:ext uri="{FF2B5EF4-FFF2-40B4-BE49-F238E27FC236}">
                <a16:creationId xmlns:a16="http://schemas.microsoft.com/office/drawing/2014/main" id="{D6C3908C-2182-4F4B-83D0-398CD98089D0}"/>
              </a:ext>
            </a:extLst>
          </p:cNvPr>
          <p:cNvSpPr>
            <a:spLocks noGrp="1"/>
          </p:cNvSpPr>
          <p:nvPr>
            <p:ph type="body" sz="quarter" idx="12" hasCustomPrompt="1"/>
          </p:nvPr>
        </p:nvSpPr>
        <p:spPr>
          <a:xfrm>
            <a:off x="6427474" y="5591136"/>
            <a:ext cx="3877110" cy="431020"/>
          </a:xfrm>
          <a:prstGeom prst="rect">
            <a:avLst/>
          </a:prstGeom>
        </p:spPr>
        <p:txBody>
          <a:bodyPr/>
          <a:lstStyle>
            <a:lvl1pPr marL="0" indent="0">
              <a:buNone/>
              <a:defRPr sz="2800">
                <a:latin typeface="Myanmar Text" panose="020B0502040204020203" pitchFamily="34" charset="0"/>
                <a:cs typeface="Myanmar Text" panose="020B0502040204020203" pitchFamily="34" charset="0"/>
              </a:defRPr>
            </a:lvl1pPr>
            <a:lvl2pPr marL="457200" indent="0">
              <a:buNone/>
              <a:defRPr sz="1600">
                <a:latin typeface="Myanmar Text" panose="020B0502040204020203" pitchFamily="34" charset="0"/>
                <a:cs typeface="Myanmar Text" panose="020B0502040204020203" pitchFamily="34" charset="0"/>
              </a:defRPr>
            </a:lvl2pPr>
            <a:lvl3pPr marL="914400" indent="0">
              <a:buNone/>
              <a:defRPr sz="1600">
                <a:latin typeface="Myanmar Text" panose="020B0502040204020203" pitchFamily="34" charset="0"/>
                <a:cs typeface="Myanmar Text" panose="020B0502040204020203" pitchFamily="34" charset="0"/>
              </a:defRPr>
            </a:lvl3pPr>
            <a:lvl4pPr marL="1371600" indent="0">
              <a:buNone/>
              <a:defRPr sz="1600">
                <a:latin typeface="Myanmar Text" panose="020B0502040204020203" pitchFamily="34" charset="0"/>
                <a:cs typeface="Myanmar Text" panose="020B0502040204020203" pitchFamily="34" charset="0"/>
              </a:defRPr>
            </a:lvl4pPr>
            <a:lvl5pPr marL="1828800" indent="0">
              <a:buNone/>
              <a:defRPr sz="1600">
                <a:latin typeface="Myanmar Text" panose="020B0502040204020203" pitchFamily="34" charset="0"/>
                <a:cs typeface="Myanmar Text" panose="020B0502040204020203" pitchFamily="34" charset="0"/>
              </a:defRPr>
            </a:lvl5pPr>
          </a:lstStyle>
          <a:p>
            <a:pPr lvl="0"/>
            <a:r>
              <a:rPr lang="en-US" dirty="0"/>
              <a:t>Nome</a:t>
            </a:r>
          </a:p>
        </p:txBody>
      </p:sp>
      <p:sp>
        <p:nvSpPr>
          <p:cNvPr id="50" name="Text Placeholder 2">
            <a:extLst>
              <a:ext uri="{FF2B5EF4-FFF2-40B4-BE49-F238E27FC236}">
                <a16:creationId xmlns:a16="http://schemas.microsoft.com/office/drawing/2014/main" id="{D0164C68-E787-4C76-AAE7-5FC22C910C56}"/>
              </a:ext>
            </a:extLst>
          </p:cNvPr>
          <p:cNvSpPr>
            <a:spLocks noGrp="1"/>
          </p:cNvSpPr>
          <p:nvPr>
            <p:ph type="body" sz="quarter" idx="13" hasCustomPrompt="1"/>
          </p:nvPr>
        </p:nvSpPr>
        <p:spPr>
          <a:xfrm>
            <a:off x="857250" y="5153025"/>
            <a:ext cx="2670175" cy="654050"/>
          </a:xfrm>
          <a:prstGeom prst="rect">
            <a:avLst/>
          </a:prstGeom>
          <a:solidFill>
            <a:schemeClr val="bg1"/>
          </a:solidFill>
        </p:spPr>
        <p:txBody>
          <a:bodyPr anchor="ctr"/>
          <a:lstStyle>
            <a:lvl1pPr marL="0" indent="0" algn="ctr">
              <a:buNone/>
              <a:defRPr sz="1600">
                <a:latin typeface="Myanmar Text" panose="020B0502040204020203" pitchFamily="34" charset="0"/>
                <a:cs typeface="Myanmar Text" panose="020B0502040204020203" pitchFamily="34" charset="0"/>
              </a:defRPr>
            </a:lvl1pPr>
            <a:lvl2pPr marL="457200" indent="0">
              <a:buNone/>
              <a:defRPr sz="1400">
                <a:latin typeface="Myanmar Text" panose="020B0502040204020203" pitchFamily="34" charset="0"/>
                <a:cs typeface="Myanmar Text" panose="020B0502040204020203" pitchFamily="34" charset="0"/>
              </a:defRPr>
            </a:lvl2pPr>
            <a:lvl3pPr marL="914400" indent="0">
              <a:buNone/>
              <a:defRPr sz="1400">
                <a:latin typeface="Myanmar Text" panose="020B0502040204020203" pitchFamily="34" charset="0"/>
                <a:cs typeface="Myanmar Text" panose="020B0502040204020203" pitchFamily="34" charset="0"/>
              </a:defRPr>
            </a:lvl3pPr>
            <a:lvl4pPr marL="1371600" indent="0">
              <a:buNone/>
              <a:defRPr sz="1400">
                <a:latin typeface="Myanmar Text" panose="020B0502040204020203" pitchFamily="34" charset="0"/>
                <a:cs typeface="Myanmar Text" panose="020B0502040204020203" pitchFamily="34" charset="0"/>
              </a:defRPr>
            </a:lvl4pPr>
            <a:lvl5pPr marL="1828800" indent="0">
              <a:buNone/>
              <a:defRPr sz="1400">
                <a:latin typeface="Myanmar Text" panose="020B0502040204020203" pitchFamily="34" charset="0"/>
                <a:cs typeface="Myanmar Text" panose="020B0502040204020203" pitchFamily="34" charset="0"/>
              </a:defRPr>
            </a:lvl5pPr>
          </a:lstStyle>
          <a:p>
            <a:pPr lvl="0"/>
            <a:r>
              <a:rPr lang="en-US" dirty="0"/>
              <a:t>NOME COGNOME</a:t>
            </a:r>
          </a:p>
        </p:txBody>
      </p:sp>
    </p:spTree>
    <p:extLst>
      <p:ext uri="{BB962C8B-B14F-4D97-AF65-F5344CB8AC3E}">
        <p14:creationId xmlns:p14="http://schemas.microsoft.com/office/powerpoint/2010/main" val="40796471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264135109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5362961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BC59F-9B86-4FA0-A9C2-8F1D124E242A}"/>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FA19770-7324-48F6-821F-A18BF9257D62}"/>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1">
            <a:extLst>
              <a:ext uri="{FF2B5EF4-FFF2-40B4-BE49-F238E27FC236}">
                <a16:creationId xmlns:a16="http://schemas.microsoft.com/office/drawing/2014/main" id="{6263AD48-045F-479E-8339-F6BE0AD44DE4}"/>
              </a:ext>
            </a:extLst>
          </p:cNvPr>
          <p:cNvSpPr txBox="1">
            <a:spLocks/>
          </p:cNvSpPr>
          <p:nvPr userDrawn="1"/>
        </p:nvSpPr>
        <p:spPr>
          <a:xfrm>
            <a:off x="11367935" y="6348806"/>
            <a:ext cx="55470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yanmar Text" panose="020B0502040204020203" pitchFamily="34" charset="0"/>
                <a:ea typeface="+mn-ea"/>
                <a:cs typeface="Myanmar Tex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6C95AE-7298-45E1-9514-94AFF5BED89B}" type="slidenum">
              <a:rPr lang="en-US" smtClean="0"/>
              <a:pPr/>
              <a:t>‹#›</a:t>
            </a:fld>
            <a:endParaRPr lang="en-US" dirty="0"/>
          </a:p>
        </p:txBody>
      </p:sp>
    </p:spTree>
    <p:extLst>
      <p:ext uri="{BB962C8B-B14F-4D97-AF65-F5344CB8AC3E}">
        <p14:creationId xmlns:p14="http://schemas.microsoft.com/office/powerpoint/2010/main" val="41994284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66066338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2"/>
            <a:ext cx="10010687" cy="1038426"/>
          </a:xfrm>
          <a:noFill/>
        </p:spPr>
        <p:txBody>
          <a:bodyPr wrap="square" tIns="91440" bIns="91440" anchor="t" anchorCtr="0">
            <a:spAutoFit/>
          </a:bodyPr>
          <a:lstStyle>
            <a:lvl1pPr>
              <a:defRPr sz="5998"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2"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804066"/>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B9AD06D6-106C-48C4-943A-D2AFED171FBC}"/>
              </a:ext>
            </a:extLst>
          </p:cNvPr>
          <p:cNvGrpSpPr/>
          <p:nvPr userDrawn="1"/>
        </p:nvGrpSpPr>
        <p:grpSpPr>
          <a:xfrm>
            <a:off x="8748346" y="5922335"/>
            <a:ext cx="3378393" cy="899665"/>
            <a:chOff x="8748345" y="5922334"/>
            <a:chExt cx="3378393" cy="899665"/>
          </a:xfrm>
        </p:grpSpPr>
        <p:pic>
          <p:nvPicPr>
            <p:cNvPr id="11" name="Graphic 10">
              <a:extLst>
                <a:ext uri="{FF2B5EF4-FFF2-40B4-BE49-F238E27FC236}">
                  <a16:creationId xmlns:a16="http://schemas.microsoft.com/office/drawing/2014/main" id="{E39DB406-299D-4968-BFC9-8479320EA0F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9020996D-F71B-4312-BFAE-07E65110E99D}"/>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spTree>
    <p:extLst>
      <p:ext uri="{BB962C8B-B14F-4D97-AF65-F5344CB8AC3E}">
        <p14:creationId xmlns:p14="http://schemas.microsoft.com/office/powerpoint/2010/main" val="155304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26"/>
            <a:ext cx="11326085" cy="94962"/>
            <a:chOff x="445128" y="6559056"/>
            <a:chExt cx="11553197" cy="96853"/>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07507" cy="96853"/>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0897057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419566330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75856111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5457313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02491"/>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114417568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89375502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DD0B960-701B-4AFB-ACA3-6EA428F85AB9}"/>
              </a:ext>
            </a:extLst>
          </p:cNvPr>
          <p:cNvSpPr txBox="1">
            <a:spLocks/>
          </p:cNvSpPr>
          <p:nvPr userDrawn="1"/>
        </p:nvSpPr>
        <p:spPr>
          <a:xfrm>
            <a:off x="325315" y="136525"/>
            <a:ext cx="11028485" cy="6265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000" kern="1200">
                <a:solidFill>
                  <a:schemeClr val="bg1"/>
                </a:solidFill>
                <a:latin typeface="Myanmar Text" panose="020B0502040204020203" pitchFamily="34" charset="0"/>
                <a:ea typeface="+mj-ea"/>
                <a:cs typeface="Myanmar Text" panose="020B0502040204020203" pitchFamily="34" charset="0"/>
              </a:defRPr>
            </a:lvl1pPr>
          </a:lstStyle>
          <a:p>
            <a:r>
              <a:rPr lang="en-US"/>
              <a:t>Click to edit Master title style</a:t>
            </a:r>
            <a:endParaRPr lang="en-US" dirty="0"/>
          </a:p>
        </p:txBody>
      </p:sp>
      <p:sp>
        <p:nvSpPr>
          <p:cNvPr id="9" name="Content Placeholder 2">
            <a:extLst>
              <a:ext uri="{FF2B5EF4-FFF2-40B4-BE49-F238E27FC236}">
                <a16:creationId xmlns:a16="http://schemas.microsoft.com/office/drawing/2014/main" id="{FED2ED3B-E943-4DF8-9D1F-69308AD3CA5E}"/>
              </a:ext>
            </a:extLst>
          </p:cNvPr>
          <p:cNvSpPr>
            <a:spLocks noGrp="1"/>
          </p:cNvSpPr>
          <p:nvPr>
            <p:ph sz="half" idx="1"/>
          </p:nvPr>
        </p:nvSpPr>
        <p:spPr>
          <a:xfrm>
            <a:off x="559777" y="1397977"/>
            <a:ext cx="11028485" cy="477898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1">
            <a:extLst>
              <a:ext uri="{FF2B5EF4-FFF2-40B4-BE49-F238E27FC236}">
                <a16:creationId xmlns:a16="http://schemas.microsoft.com/office/drawing/2014/main" id="{6C9F6D68-56DF-42F3-9505-0E033CB42049}"/>
              </a:ext>
            </a:extLst>
          </p:cNvPr>
          <p:cNvSpPr txBox="1">
            <a:spLocks/>
          </p:cNvSpPr>
          <p:nvPr userDrawn="1"/>
        </p:nvSpPr>
        <p:spPr>
          <a:xfrm>
            <a:off x="11367935" y="6357598"/>
            <a:ext cx="55470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yanmar Text" panose="020B0502040204020203" pitchFamily="34" charset="0"/>
                <a:ea typeface="+mn-ea"/>
                <a:cs typeface="Myanmar Tex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6C95AE-7298-45E1-9514-94AFF5BED89B}" type="slidenum">
              <a:rPr lang="en-US" smtClean="0"/>
              <a:pPr/>
              <a:t>‹#›</a:t>
            </a:fld>
            <a:endParaRPr lang="en-US" dirty="0"/>
          </a:p>
        </p:txBody>
      </p:sp>
    </p:spTree>
    <p:extLst>
      <p:ext uri="{BB962C8B-B14F-4D97-AF65-F5344CB8AC3E}">
        <p14:creationId xmlns:p14="http://schemas.microsoft.com/office/powerpoint/2010/main" val="3379989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9556F-F76D-4536-B215-51A5594BDF79}"/>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E9582BCA-8879-473B-8E6E-620CDFA6398A}"/>
              </a:ext>
            </a:extLst>
          </p:cNvPr>
          <p:cNvSpPr>
            <a:spLocks noGrp="1"/>
          </p:cNvSpPr>
          <p:nvPr>
            <p:ph sz="half" idx="1"/>
          </p:nvPr>
        </p:nvSpPr>
        <p:spPr>
          <a:xfrm>
            <a:off x="838200" y="1397977"/>
            <a:ext cx="5181600" cy="477898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CEEB6FF-C2DF-4137-83B8-784EE07F06D3}"/>
              </a:ext>
            </a:extLst>
          </p:cNvPr>
          <p:cNvSpPr>
            <a:spLocks noGrp="1"/>
          </p:cNvSpPr>
          <p:nvPr>
            <p:ph sz="half" idx="2"/>
          </p:nvPr>
        </p:nvSpPr>
        <p:spPr>
          <a:xfrm>
            <a:off x="6172200" y="1397977"/>
            <a:ext cx="5181600" cy="477898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1">
            <a:extLst>
              <a:ext uri="{FF2B5EF4-FFF2-40B4-BE49-F238E27FC236}">
                <a16:creationId xmlns:a16="http://schemas.microsoft.com/office/drawing/2014/main" id="{20C6E88D-30B7-405C-9593-639B3D51EF9E}"/>
              </a:ext>
            </a:extLst>
          </p:cNvPr>
          <p:cNvSpPr txBox="1">
            <a:spLocks/>
          </p:cNvSpPr>
          <p:nvPr userDrawn="1"/>
        </p:nvSpPr>
        <p:spPr>
          <a:xfrm>
            <a:off x="11367935" y="6357598"/>
            <a:ext cx="55470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yanmar Text" panose="020B0502040204020203" pitchFamily="34" charset="0"/>
                <a:ea typeface="+mn-ea"/>
                <a:cs typeface="Myanmar Tex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6C95AE-7298-45E1-9514-94AFF5BED89B}" type="slidenum">
              <a:rPr lang="en-US" smtClean="0"/>
              <a:pPr/>
              <a:t>‹#›</a:t>
            </a:fld>
            <a:endParaRPr lang="en-US" dirty="0"/>
          </a:p>
        </p:txBody>
      </p:sp>
    </p:spTree>
    <p:extLst>
      <p:ext uri="{BB962C8B-B14F-4D97-AF65-F5344CB8AC3E}">
        <p14:creationId xmlns:p14="http://schemas.microsoft.com/office/powerpoint/2010/main" val="180106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F69D4-6477-416C-9149-3798C53DE7EF}"/>
              </a:ext>
            </a:extLst>
          </p:cNvPr>
          <p:cNvSpPr>
            <a:spLocks noGrp="1"/>
          </p:cNvSpPr>
          <p:nvPr>
            <p:ph type="title"/>
          </p:nvPr>
        </p:nvSpPr>
        <p:spPr>
          <a:xfrm>
            <a:off x="839788" y="136525"/>
            <a:ext cx="10515600" cy="59372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89BF0F19-6248-49D7-982A-2BF43C0AE02D}"/>
              </a:ext>
            </a:extLst>
          </p:cNvPr>
          <p:cNvSpPr>
            <a:spLocks noGrp="1"/>
          </p:cNvSpPr>
          <p:nvPr>
            <p:ph type="body" idx="1"/>
          </p:nvPr>
        </p:nvSpPr>
        <p:spPr>
          <a:xfrm>
            <a:off x="836612" y="131500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142F975-0F92-4365-A05A-2785CE6D4EB5}"/>
              </a:ext>
            </a:extLst>
          </p:cNvPr>
          <p:cNvSpPr>
            <a:spLocks noGrp="1"/>
          </p:cNvSpPr>
          <p:nvPr>
            <p:ph sz="half" idx="2"/>
          </p:nvPr>
        </p:nvSpPr>
        <p:spPr>
          <a:xfrm>
            <a:off x="839788" y="2305600"/>
            <a:ext cx="5157787" cy="38840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ED9DDD-50F2-456A-A6B2-51DE3B87B110}"/>
              </a:ext>
            </a:extLst>
          </p:cNvPr>
          <p:cNvSpPr>
            <a:spLocks noGrp="1"/>
          </p:cNvSpPr>
          <p:nvPr>
            <p:ph type="body" sz="quarter" idx="3"/>
          </p:nvPr>
        </p:nvSpPr>
        <p:spPr>
          <a:xfrm>
            <a:off x="6170611" y="131500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DA3D247-9518-47B9-B213-B96E8BE79A2E}"/>
              </a:ext>
            </a:extLst>
          </p:cNvPr>
          <p:cNvSpPr>
            <a:spLocks noGrp="1"/>
          </p:cNvSpPr>
          <p:nvPr>
            <p:ph sz="quarter" idx="4"/>
          </p:nvPr>
        </p:nvSpPr>
        <p:spPr>
          <a:xfrm>
            <a:off x="6172200" y="2305600"/>
            <a:ext cx="5183188" cy="38840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CB8C5B-701D-41E0-92D7-5D2B1244BAA3}"/>
              </a:ext>
            </a:extLst>
          </p:cNvPr>
          <p:cNvSpPr>
            <a:spLocks noGrp="1"/>
          </p:cNvSpPr>
          <p:nvPr>
            <p:ph type="dt" sz="half" idx="10"/>
          </p:nvPr>
        </p:nvSpPr>
        <p:spPr>
          <a:xfrm>
            <a:off x="838200" y="6356350"/>
            <a:ext cx="2743200" cy="365125"/>
          </a:xfrm>
          <a:prstGeom prst="rect">
            <a:avLst/>
          </a:prstGeom>
        </p:spPr>
        <p:txBody>
          <a:bodyPr/>
          <a:lstStyle/>
          <a:p>
            <a:fld id="{0AE94EDD-D22A-4702-AFE1-732A7AD641D0}" type="datetimeFigureOut">
              <a:rPr lang="en-US" smtClean="0"/>
              <a:t>10/13/2018</a:t>
            </a:fld>
            <a:endParaRPr lang="en-US"/>
          </a:p>
        </p:txBody>
      </p:sp>
      <p:sp>
        <p:nvSpPr>
          <p:cNvPr id="8" name="Footer Placeholder 7">
            <a:extLst>
              <a:ext uri="{FF2B5EF4-FFF2-40B4-BE49-F238E27FC236}">
                <a16:creationId xmlns:a16="http://schemas.microsoft.com/office/drawing/2014/main" id="{5F33895A-BC23-4C69-8B82-3461122A341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10" name="Slide Number Placeholder 1">
            <a:extLst>
              <a:ext uri="{FF2B5EF4-FFF2-40B4-BE49-F238E27FC236}">
                <a16:creationId xmlns:a16="http://schemas.microsoft.com/office/drawing/2014/main" id="{9C8C7C8C-F9AC-4EE8-9FC4-4E14ADD86971}"/>
              </a:ext>
            </a:extLst>
          </p:cNvPr>
          <p:cNvSpPr txBox="1">
            <a:spLocks/>
          </p:cNvSpPr>
          <p:nvPr userDrawn="1"/>
        </p:nvSpPr>
        <p:spPr>
          <a:xfrm>
            <a:off x="11367935" y="6357598"/>
            <a:ext cx="55470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yanmar Text" panose="020B0502040204020203" pitchFamily="34" charset="0"/>
                <a:ea typeface="+mn-ea"/>
                <a:cs typeface="Myanmar Tex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6C95AE-7298-45E1-9514-94AFF5BED89B}" type="slidenum">
              <a:rPr lang="en-US" smtClean="0"/>
              <a:pPr/>
              <a:t>‹#›</a:t>
            </a:fld>
            <a:endParaRPr lang="en-US" dirty="0"/>
          </a:p>
        </p:txBody>
      </p:sp>
    </p:spTree>
    <p:extLst>
      <p:ext uri="{BB962C8B-B14F-4D97-AF65-F5344CB8AC3E}">
        <p14:creationId xmlns:p14="http://schemas.microsoft.com/office/powerpoint/2010/main" val="1697803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6FA1-525F-4317-9E22-7790CFBED48D}"/>
              </a:ext>
            </a:extLst>
          </p:cNvPr>
          <p:cNvSpPr>
            <a:spLocks noGrp="1"/>
          </p:cNvSpPr>
          <p:nvPr>
            <p:ph type="title"/>
          </p:nvPr>
        </p:nvSpPr>
        <p:spPr/>
        <p:txBody>
          <a:bodyPr/>
          <a:lstStyle/>
          <a:p>
            <a:r>
              <a:rPr lang="en-US"/>
              <a:t>Click to edit Master title style</a:t>
            </a:r>
          </a:p>
        </p:txBody>
      </p:sp>
      <p:sp>
        <p:nvSpPr>
          <p:cNvPr id="4" name="Slide Number Placeholder 1">
            <a:extLst>
              <a:ext uri="{FF2B5EF4-FFF2-40B4-BE49-F238E27FC236}">
                <a16:creationId xmlns:a16="http://schemas.microsoft.com/office/drawing/2014/main" id="{45414C9B-9BC7-47CC-B910-864D1A83ED9B}"/>
              </a:ext>
            </a:extLst>
          </p:cNvPr>
          <p:cNvSpPr txBox="1">
            <a:spLocks/>
          </p:cNvSpPr>
          <p:nvPr userDrawn="1"/>
        </p:nvSpPr>
        <p:spPr>
          <a:xfrm>
            <a:off x="11367935" y="6357598"/>
            <a:ext cx="55470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yanmar Text" panose="020B0502040204020203" pitchFamily="34" charset="0"/>
                <a:ea typeface="+mn-ea"/>
                <a:cs typeface="Myanmar Tex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6C95AE-7298-45E1-9514-94AFF5BED89B}" type="slidenum">
              <a:rPr lang="en-US" smtClean="0"/>
              <a:pPr/>
              <a:t>‹#›</a:t>
            </a:fld>
            <a:endParaRPr lang="en-US" dirty="0"/>
          </a:p>
        </p:txBody>
      </p:sp>
    </p:spTree>
    <p:extLst>
      <p:ext uri="{BB962C8B-B14F-4D97-AF65-F5344CB8AC3E}">
        <p14:creationId xmlns:p14="http://schemas.microsoft.com/office/powerpoint/2010/main" val="3205114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87F3B827-00FD-4D35-B29D-0B08445B37E7}"/>
              </a:ext>
            </a:extLst>
          </p:cNvPr>
          <p:cNvSpPr txBox="1">
            <a:spLocks/>
          </p:cNvSpPr>
          <p:nvPr userDrawn="1"/>
        </p:nvSpPr>
        <p:spPr>
          <a:xfrm>
            <a:off x="11367935" y="6357598"/>
            <a:ext cx="55470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yanmar Text" panose="020B0502040204020203" pitchFamily="34" charset="0"/>
                <a:ea typeface="+mn-ea"/>
                <a:cs typeface="Myanmar Tex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6C95AE-7298-45E1-9514-94AFF5BED89B}" type="slidenum">
              <a:rPr lang="en-US" smtClean="0"/>
              <a:pPr/>
              <a:t>‹#›</a:t>
            </a:fld>
            <a:endParaRPr lang="en-US" dirty="0"/>
          </a:p>
        </p:txBody>
      </p:sp>
    </p:spTree>
    <p:extLst>
      <p:ext uri="{BB962C8B-B14F-4D97-AF65-F5344CB8AC3E}">
        <p14:creationId xmlns:p14="http://schemas.microsoft.com/office/powerpoint/2010/main" val="28162243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A6AE6-60D2-4E33-8E1F-23478EEFED51}"/>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78FBDEC3-FFF5-460C-A151-0A4191D041EA}"/>
              </a:ext>
            </a:extLst>
          </p:cNvPr>
          <p:cNvSpPr>
            <a:spLocks noGrp="1"/>
          </p:cNvSpPr>
          <p:nvPr>
            <p:ph idx="1"/>
          </p:nvPr>
        </p:nvSpPr>
        <p:spPr>
          <a:xfrm>
            <a:off x="5183188" y="987425"/>
            <a:ext cx="6172200" cy="53689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AA4F2156-C613-4386-9588-88B6DE84D034}"/>
              </a:ext>
            </a:extLst>
          </p:cNvPr>
          <p:cNvSpPr>
            <a:spLocks noGrp="1"/>
          </p:cNvSpPr>
          <p:nvPr>
            <p:ph type="body" sz="half" idx="2"/>
          </p:nvPr>
        </p:nvSpPr>
        <p:spPr>
          <a:xfrm>
            <a:off x="839788" y="2057400"/>
            <a:ext cx="3932237" cy="42989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6" name="Slide Number Placeholder 1">
            <a:extLst>
              <a:ext uri="{FF2B5EF4-FFF2-40B4-BE49-F238E27FC236}">
                <a16:creationId xmlns:a16="http://schemas.microsoft.com/office/drawing/2014/main" id="{EAAD1A90-B8CF-48AB-A314-45573FE7A2B1}"/>
              </a:ext>
            </a:extLst>
          </p:cNvPr>
          <p:cNvSpPr txBox="1">
            <a:spLocks/>
          </p:cNvSpPr>
          <p:nvPr userDrawn="1"/>
        </p:nvSpPr>
        <p:spPr>
          <a:xfrm>
            <a:off x="11367935" y="6357598"/>
            <a:ext cx="55470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yanmar Text" panose="020B0502040204020203" pitchFamily="34" charset="0"/>
                <a:ea typeface="+mn-ea"/>
                <a:cs typeface="Myanmar Tex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6C95AE-7298-45E1-9514-94AFF5BED89B}" type="slidenum">
              <a:rPr lang="en-US" smtClean="0"/>
              <a:pPr/>
              <a:t>‹#›</a:t>
            </a:fld>
            <a:endParaRPr lang="en-US" dirty="0"/>
          </a:p>
        </p:txBody>
      </p:sp>
    </p:spTree>
    <p:extLst>
      <p:ext uri="{BB962C8B-B14F-4D97-AF65-F5344CB8AC3E}">
        <p14:creationId xmlns:p14="http://schemas.microsoft.com/office/powerpoint/2010/main" val="2293871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6C116-AF6F-4997-ACC1-0FCECB8326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14A95C7-ECE9-468B-98CC-FBBAA068C469}"/>
              </a:ext>
            </a:extLst>
          </p:cNvPr>
          <p:cNvSpPr>
            <a:spLocks noGrp="1"/>
          </p:cNvSpPr>
          <p:nvPr>
            <p:ph type="pic" idx="1"/>
          </p:nvPr>
        </p:nvSpPr>
        <p:spPr>
          <a:xfrm>
            <a:off x="5183188" y="987425"/>
            <a:ext cx="6172200" cy="528149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0B2C95F-019C-4AB5-B794-7F0192CBD9D4}"/>
              </a:ext>
            </a:extLst>
          </p:cNvPr>
          <p:cNvSpPr>
            <a:spLocks noGrp="1"/>
          </p:cNvSpPr>
          <p:nvPr>
            <p:ph type="body" sz="half" idx="2"/>
          </p:nvPr>
        </p:nvSpPr>
        <p:spPr>
          <a:xfrm>
            <a:off x="839788" y="2057399"/>
            <a:ext cx="3932237" cy="421151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Slide Number Placeholder 1">
            <a:extLst>
              <a:ext uri="{FF2B5EF4-FFF2-40B4-BE49-F238E27FC236}">
                <a16:creationId xmlns:a16="http://schemas.microsoft.com/office/drawing/2014/main" id="{C4D556EF-3CA0-460F-84AD-313318376E63}"/>
              </a:ext>
            </a:extLst>
          </p:cNvPr>
          <p:cNvSpPr txBox="1">
            <a:spLocks/>
          </p:cNvSpPr>
          <p:nvPr userDrawn="1"/>
        </p:nvSpPr>
        <p:spPr>
          <a:xfrm>
            <a:off x="11367935" y="6357598"/>
            <a:ext cx="55470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yanmar Text" panose="020B0502040204020203" pitchFamily="34" charset="0"/>
                <a:ea typeface="+mn-ea"/>
                <a:cs typeface="Myanmar Tex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6C95AE-7298-45E1-9514-94AFF5BED89B}" type="slidenum">
              <a:rPr lang="en-US" smtClean="0"/>
              <a:pPr/>
              <a:t>‹#›</a:t>
            </a:fld>
            <a:endParaRPr lang="en-US" dirty="0"/>
          </a:p>
        </p:txBody>
      </p:sp>
    </p:spTree>
    <p:extLst>
      <p:ext uri="{BB962C8B-B14F-4D97-AF65-F5344CB8AC3E}">
        <p14:creationId xmlns:p14="http://schemas.microsoft.com/office/powerpoint/2010/main" val="2224532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0DE82D-6084-439C-9C1D-824723D3DC0B}"/>
              </a:ext>
            </a:extLst>
          </p:cNvPr>
          <p:cNvSpPr/>
          <p:nvPr userDrawn="1"/>
        </p:nvSpPr>
        <p:spPr>
          <a:xfrm>
            <a:off x="0" y="-3366"/>
            <a:ext cx="12192000" cy="837691"/>
          </a:xfrm>
          <a:prstGeom prst="rect">
            <a:avLst/>
          </a:prstGeom>
          <a:solidFill>
            <a:srgbClr val="32145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7022BA7C-37D0-44E5-AB27-4B56644B0032}"/>
              </a:ext>
            </a:extLst>
          </p:cNvPr>
          <p:cNvSpPr>
            <a:spLocks noGrp="1"/>
          </p:cNvSpPr>
          <p:nvPr>
            <p:ph type="title"/>
          </p:nvPr>
        </p:nvSpPr>
        <p:spPr>
          <a:xfrm>
            <a:off x="325315" y="136525"/>
            <a:ext cx="11028485" cy="626517"/>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000379F3-6862-45A1-9C1B-92D70CDAD0B0}"/>
              </a:ext>
            </a:extLst>
          </p:cNvPr>
          <p:cNvSpPr>
            <a:spLocks noGrp="1"/>
          </p:cNvSpPr>
          <p:nvPr>
            <p:ph type="body" idx="1"/>
          </p:nvPr>
        </p:nvSpPr>
        <p:spPr>
          <a:xfrm>
            <a:off x="325315" y="1345757"/>
            <a:ext cx="11028485" cy="5375718"/>
          </a:xfrm>
          <a:prstGeom prst="rect">
            <a:avLst/>
          </a:prstGeom>
          <a:noFill/>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70667B35-61BF-49B0-8905-15C1439D1DB2}"/>
              </a:ext>
            </a:extLst>
          </p:cNvPr>
          <p:cNvSpPr>
            <a:spLocks noGrp="1"/>
          </p:cNvSpPr>
          <p:nvPr>
            <p:ph type="sldNum" sz="quarter" idx="4"/>
          </p:nvPr>
        </p:nvSpPr>
        <p:spPr>
          <a:xfrm>
            <a:off x="11353799" y="6356350"/>
            <a:ext cx="624251" cy="365125"/>
          </a:xfrm>
          <a:prstGeom prst="rect">
            <a:avLst/>
          </a:prstGeom>
        </p:spPr>
        <p:txBody>
          <a:bodyPr vert="horz" lIns="91440" tIns="45720" rIns="91440" bIns="45720" rtlCol="0" anchor="ctr"/>
          <a:lstStyle>
            <a:lvl1pPr algn="r">
              <a:defRPr sz="1200">
                <a:solidFill>
                  <a:schemeClr val="tx1"/>
                </a:solidFill>
                <a:latin typeface="Myanmar Text" panose="020B0502040204020203" pitchFamily="34" charset="0"/>
                <a:cs typeface="Myanmar Text" panose="020B0502040204020203" pitchFamily="34" charset="0"/>
              </a:defRPr>
            </a:lvl1pPr>
          </a:lstStyle>
          <a:p>
            <a:fld id="{70358BDA-5E66-42DF-962F-84FC2D4B6D98}" type="slidenum">
              <a:rPr lang="en-US" smtClean="0"/>
              <a:pPr/>
              <a:t>‹#›</a:t>
            </a:fld>
            <a:endParaRPr lang="en-US" dirty="0"/>
          </a:p>
        </p:txBody>
      </p:sp>
      <p:sp>
        <p:nvSpPr>
          <p:cNvPr id="9" name="Oval 8">
            <a:extLst>
              <a:ext uri="{FF2B5EF4-FFF2-40B4-BE49-F238E27FC236}">
                <a16:creationId xmlns:a16="http://schemas.microsoft.com/office/drawing/2014/main" id="{65F6B68D-7A38-48C2-B2D5-839DB1F52D9E}"/>
              </a:ext>
            </a:extLst>
          </p:cNvPr>
          <p:cNvSpPr/>
          <p:nvPr userDrawn="1"/>
        </p:nvSpPr>
        <p:spPr>
          <a:xfrm>
            <a:off x="10841471" y="508066"/>
            <a:ext cx="764142" cy="764142"/>
          </a:xfrm>
          <a:prstGeom prst="ellipse">
            <a:avLst/>
          </a:prstGeom>
          <a:solidFill>
            <a:schemeClr val="bg1"/>
          </a:solidFill>
          <a:ln>
            <a:noFill/>
          </a:ln>
          <a:effectLst>
            <a:outerShdw blurRad="508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E84819D-D4C5-41BA-B814-CC1639F9AD6E}"/>
              </a:ext>
            </a:extLst>
          </p:cNvPr>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a:off x="10886378" y="526597"/>
            <a:ext cx="674328" cy="674328"/>
          </a:xfrm>
          <a:prstGeom prst="rect">
            <a:avLst/>
          </a:prstGeom>
        </p:spPr>
      </p:pic>
    </p:spTree>
    <p:extLst>
      <p:ext uri="{BB962C8B-B14F-4D97-AF65-F5344CB8AC3E}">
        <p14:creationId xmlns:p14="http://schemas.microsoft.com/office/powerpoint/2010/main" val="21271401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5" r:id="rId16"/>
    <p:sldLayoutId id="2147483666" r:id="rId17"/>
    <p:sldLayoutId id="2147483667" r:id="rId18"/>
    <p:sldLayoutId id="2147483668" r:id="rId19"/>
    <p:sldLayoutId id="2147483669" r:id="rId20"/>
    <p:sldLayoutId id="2147483670" r:id="rId21"/>
    <p:sldLayoutId id="2147483672" r:id="rId22"/>
    <p:sldLayoutId id="2147483673" r:id="rId23"/>
    <p:sldLayoutId id="2147483674" r:id="rId24"/>
    <p:sldLayoutId id="2147483675" r:id="rId25"/>
    <p:sldLayoutId id="2147483676" r:id="rId26"/>
    <p:sldLayoutId id="2147483677" r:id="rId27"/>
  </p:sldLayoutIdLst>
  <p:txStyles>
    <p:titleStyle>
      <a:lvl1pPr algn="l" defTabSz="914400" rtl="0" eaLnBrk="1" latinLnBrk="0" hangingPunct="1">
        <a:lnSpc>
          <a:spcPct val="90000"/>
        </a:lnSpc>
        <a:spcBef>
          <a:spcPct val="0"/>
        </a:spcBef>
        <a:buNone/>
        <a:defRPr sz="3000" kern="1200">
          <a:solidFill>
            <a:schemeClr val="bg1"/>
          </a:solidFill>
          <a:latin typeface="Myanmar Text" panose="020B0502040204020203" pitchFamily="34" charset="0"/>
          <a:ea typeface="+mj-ea"/>
          <a:cs typeface="Myanmar Text" panose="020B05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yanmar Text" panose="020B0502040204020203" pitchFamily="34" charset="0"/>
          <a:ea typeface="+mn-ea"/>
          <a:cs typeface="Myanmar Text"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800" kern="1200">
          <a:solidFill>
            <a:schemeClr val="tx1"/>
          </a:solidFill>
          <a:latin typeface="Myanmar Text" panose="020B0502040204020203" pitchFamily="34" charset="0"/>
          <a:ea typeface="+mn-ea"/>
          <a:cs typeface="Myanmar Tex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yanmar Text" panose="020B0502040204020203" pitchFamily="34" charset="0"/>
          <a:ea typeface="+mn-ea"/>
          <a:cs typeface="Myanmar Tex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yanmar Text" panose="020B0502040204020203" pitchFamily="34" charset="0"/>
          <a:ea typeface="+mn-ea"/>
          <a:cs typeface="Myanmar Tex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yanmar Text" panose="020B0502040204020203" pitchFamily="34" charset="0"/>
          <a:ea typeface="+mn-ea"/>
          <a:cs typeface="Myanmar Tex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sv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39.png"/><Relationship Id="rId5" Type="http://schemas.openxmlformats.org/officeDocument/2006/relationships/image" Target="../media/image38.sv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svg"/></Relationships>
</file>

<file path=ppt/slides/_rels/slide1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6.png"/><Relationship Id="rId7" Type="http://schemas.openxmlformats.org/officeDocument/2006/relationships/image" Target="../media/image47.svg"/><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46.png"/><Relationship Id="rId5" Type="http://schemas.openxmlformats.org/officeDocument/2006/relationships/image" Target="../media/image45.sv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svg"/></Relationships>
</file>

<file path=ppt/slides/_rels/slide1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svg"/><Relationship Id="rId12"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image" Target="../media/image54.png"/><Relationship Id="rId11" Type="http://schemas.openxmlformats.org/officeDocument/2006/relationships/image" Target="../media/image59.svg"/><Relationship Id="rId5" Type="http://schemas.openxmlformats.org/officeDocument/2006/relationships/image" Target="../media/image53.sv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svg"/></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24.xml"/><Relationship Id="rId5" Type="http://schemas.openxmlformats.org/officeDocument/2006/relationships/image" Target="../media/image63.svg"/><Relationship Id="rId4" Type="http://schemas.openxmlformats.org/officeDocument/2006/relationships/image" Target="../media/image62.png"/></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1.png"/><Relationship Id="rId1" Type="http://schemas.openxmlformats.org/officeDocument/2006/relationships/slideLayout" Target="../slideLayouts/slideLayout24.xml"/><Relationship Id="rId4" Type="http://schemas.openxmlformats.org/officeDocument/2006/relationships/image" Target="../media/image6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24.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72.png"/></Relationships>
</file>

<file path=ppt/slides/_rels/slide24.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32.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svg"/><Relationship Id="rId17" Type="http://schemas.openxmlformats.org/officeDocument/2006/relationships/image" Target="../media/image31.png"/><Relationship Id="rId2" Type="http://schemas.openxmlformats.org/officeDocument/2006/relationships/notesSlide" Target="../notesSlides/notesSlide14.xml"/><Relationship Id="rId16" Type="http://schemas.openxmlformats.org/officeDocument/2006/relationships/image" Target="../media/image34.png"/><Relationship Id="rId1" Type="http://schemas.openxmlformats.org/officeDocument/2006/relationships/slideLayout" Target="../slideLayouts/slideLayout22.xml"/><Relationship Id="rId6" Type="http://schemas.openxmlformats.org/officeDocument/2006/relationships/image" Target="../media/image76.sv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30.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 Id="rId14"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jpg"/><Relationship Id="rId2" Type="http://schemas.openxmlformats.org/officeDocument/2006/relationships/image" Target="../media/image18.jp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7.xml"/><Relationship Id="rId6" Type="http://schemas.openxmlformats.org/officeDocument/2006/relationships/image" Target="../media/image25.jpeg"/><Relationship Id="rId5" Type="http://schemas.openxmlformats.org/officeDocument/2006/relationships/image" Target="../media/image16.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sv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6.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DF659-465F-4FDC-98F2-347BE3E9589B}"/>
              </a:ext>
            </a:extLst>
          </p:cNvPr>
          <p:cNvSpPr>
            <a:spLocks noGrp="1"/>
          </p:cNvSpPr>
          <p:nvPr>
            <p:ph type="ctrTitle"/>
          </p:nvPr>
        </p:nvSpPr>
        <p:spPr>
          <a:xfrm>
            <a:off x="822639" y="2351023"/>
            <a:ext cx="4511362" cy="1557275"/>
          </a:xfrm>
        </p:spPr>
        <p:txBody>
          <a:bodyPr/>
          <a:lstStyle/>
          <a:p>
            <a:r>
              <a:rPr lang="en-GB" dirty="0"/>
              <a:t>What's new in Azure App Service for DevOps</a:t>
            </a:r>
            <a:endParaRPr lang="en-US" dirty="0"/>
          </a:p>
        </p:txBody>
      </p:sp>
      <p:sp>
        <p:nvSpPr>
          <p:cNvPr id="3" name="Subtitle 2">
            <a:extLst>
              <a:ext uri="{FF2B5EF4-FFF2-40B4-BE49-F238E27FC236}">
                <a16:creationId xmlns:a16="http://schemas.microsoft.com/office/drawing/2014/main" id="{4413CDE4-3094-4196-9173-F4A0D537BAD5}"/>
              </a:ext>
            </a:extLst>
          </p:cNvPr>
          <p:cNvSpPr>
            <a:spLocks noGrp="1"/>
          </p:cNvSpPr>
          <p:nvPr>
            <p:ph type="subTitle" idx="1"/>
          </p:nvPr>
        </p:nvSpPr>
        <p:spPr>
          <a:xfrm>
            <a:off x="822638" y="4157133"/>
            <a:ext cx="6756146" cy="2365584"/>
          </a:xfrm>
        </p:spPr>
        <p:txBody>
          <a:bodyPr/>
          <a:lstStyle/>
          <a:p>
            <a:r>
              <a:rPr lang="it-IT" dirty="0"/>
              <a:t>Riccardo Cappello</a:t>
            </a:r>
          </a:p>
          <a:p>
            <a:r>
              <a:rPr lang="it-IT" dirty="0"/>
              <a:t>Operative Manager @ ALTEN Italia</a:t>
            </a:r>
          </a:p>
          <a:p>
            <a:r>
              <a:rPr lang="it-IT" dirty="0"/>
              <a:t>Microsoft Azure MVP | Intel Software Innovator</a:t>
            </a:r>
            <a:endParaRPr lang="en-US" dirty="0"/>
          </a:p>
        </p:txBody>
      </p:sp>
      <p:pic>
        <p:nvPicPr>
          <p:cNvPr id="4" name="Immagine 3">
            <a:extLst>
              <a:ext uri="{FF2B5EF4-FFF2-40B4-BE49-F238E27FC236}">
                <a16:creationId xmlns:a16="http://schemas.microsoft.com/office/drawing/2014/main" id="{A17623FA-C004-4A5E-AFAF-3C8AB2D97B6A}"/>
              </a:ext>
            </a:extLst>
          </p:cNvPr>
          <p:cNvPicPr>
            <a:picLocks noChangeAspect="1"/>
          </p:cNvPicPr>
          <p:nvPr/>
        </p:nvPicPr>
        <p:blipFill>
          <a:blip r:embed="rId2"/>
          <a:stretch>
            <a:fillRect/>
          </a:stretch>
        </p:blipFill>
        <p:spPr>
          <a:xfrm>
            <a:off x="921754" y="5438308"/>
            <a:ext cx="823764" cy="1297710"/>
          </a:xfrm>
          <a:prstGeom prst="rect">
            <a:avLst/>
          </a:prstGeom>
        </p:spPr>
      </p:pic>
      <p:pic>
        <p:nvPicPr>
          <p:cNvPr id="5" name="Picture 2" descr="https://software.intel.com/sites/default/files/managed/9f/d5/Intel%C2%AE%20Software%20Innovator%20Program%20%20%20Overview%20%20%20Intel%C2%AE%20Developer%20Zone.png">
            <a:extLst>
              <a:ext uri="{FF2B5EF4-FFF2-40B4-BE49-F238E27FC236}">
                <a16:creationId xmlns:a16="http://schemas.microsoft.com/office/drawing/2014/main" id="{BF22C6D4-0112-4E21-9163-6CC489342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8063" y="5317471"/>
            <a:ext cx="1156137" cy="14011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E419B13-7BE3-4501-BD6D-1E741184EE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2429" y="5413993"/>
            <a:ext cx="1370042" cy="1370042"/>
          </a:xfrm>
          <a:prstGeom prst="rect">
            <a:avLst/>
          </a:prstGeom>
        </p:spPr>
      </p:pic>
      <p:pic>
        <p:nvPicPr>
          <p:cNvPr id="7" name="Graphic 6">
            <a:extLst>
              <a:ext uri="{FF2B5EF4-FFF2-40B4-BE49-F238E27FC236}">
                <a16:creationId xmlns:a16="http://schemas.microsoft.com/office/drawing/2014/main" id="{6C56846B-B160-4710-8401-B08D28C613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73666" y="5438308"/>
            <a:ext cx="1263181" cy="1263181"/>
          </a:xfrm>
          <a:prstGeom prst="rect">
            <a:avLst/>
          </a:prstGeom>
        </p:spPr>
      </p:pic>
      <p:pic>
        <p:nvPicPr>
          <p:cNvPr id="11" name="Picture 10" descr="A close up of a logo&#10;&#10;Description generated with very high confidence">
            <a:extLst>
              <a:ext uri="{FF2B5EF4-FFF2-40B4-BE49-F238E27FC236}">
                <a16:creationId xmlns:a16="http://schemas.microsoft.com/office/drawing/2014/main" id="{036EFFEC-0239-4639-B759-A1DC070746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10700" y="5450773"/>
            <a:ext cx="1238250" cy="1238250"/>
          </a:xfrm>
          <a:prstGeom prst="rect">
            <a:avLst/>
          </a:prstGeom>
        </p:spPr>
      </p:pic>
    </p:spTree>
    <p:extLst>
      <p:ext uri="{BB962C8B-B14F-4D97-AF65-F5344CB8AC3E}">
        <p14:creationId xmlns:p14="http://schemas.microsoft.com/office/powerpoint/2010/main" val="3209317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32774" y="2123874"/>
            <a:ext cx="11339774" cy="814777"/>
          </a:xfrm>
        </p:spPr>
        <p:txBody>
          <a:bodyPr/>
          <a:lstStyle/>
          <a:p>
            <a:r>
              <a:rPr lang="en-US" dirty="0"/>
              <a:t>DevOps brings together people, processes, and technology, automating software delivery to provide continuous value to your users. Using Azure DevOps, you can deliver software faster and more reliably - no matter how big your IT department or what tools you’re using.</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98" dirty="0">
                <a:solidFill>
                  <a:schemeClr val="bg1"/>
                </a:solidFill>
              </a:rPr>
              <a:t>What core technologies do I need to deploy &amp; learn faster?</a:t>
            </a:r>
          </a:p>
        </p:txBody>
      </p:sp>
      <p:sp>
        <p:nvSpPr>
          <p:cNvPr id="35" name="Text Placeholder 5">
            <a:extLst>
              <a:ext uri="{FF2B5EF4-FFF2-40B4-BE49-F238E27FC236}">
                <a16:creationId xmlns:a16="http://schemas.microsoft.com/office/drawing/2014/main" id="{11721A64-EB58-4A51-A01B-9C5254D63741}"/>
              </a:ext>
            </a:extLst>
          </p:cNvPr>
          <p:cNvSpPr txBox="1">
            <a:spLocks/>
          </p:cNvSpPr>
          <p:nvPr/>
        </p:nvSpPr>
        <p:spPr>
          <a:xfrm>
            <a:off x="433580" y="4223206"/>
            <a:ext cx="3630006" cy="2601753"/>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568" b="0" dirty="0">
                <a:solidFill>
                  <a:srgbClr val="0078D7"/>
                </a:solidFill>
                <a:latin typeface="+mj-lt"/>
              </a:rPr>
              <a:t>Continuous Integration (CI)</a:t>
            </a:r>
          </a:p>
          <a:p>
            <a:pPr algn="ctr" defTabSz="914192">
              <a:defRPr/>
            </a:pPr>
            <a:endParaRPr lang="en-US" sz="1568" dirty="0">
              <a:solidFill>
                <a:srgbClr val="0078D7"/>
              </a:solidFill>
              <a:latin typeface="Segoe UI"/>
            </a:endParaRPr>
          </a:p>
        </p:txBody>
      </p:sp>
      <p:sp>
        <p:nvSpPr>
          <p:cNvPr id="36" name="Text Placeholder 6">
            <a:extLst>
              <a:ext uri="{FF2B5EF4-FFF2-40B4-BE49-F238E27FC236}">
                <a16:creationId xmlns:a16="http://schemas.microsoft.com/office/drawing/2014/main" id="{F1C35E32-940D-40CE-8C2E-BBC71307A151}"/>
              </a:ext>
            </a:extLst>
          </p:cNvPr>
          <p:cNvSpPr txBox="1">
            <a:spLocks/>
          </p:cNvSpPr>
          <p:nvPr/>
        </p:nvSpPr>
        <p:spPr>
          <a:xfrm>
            <a:off x="4287968" y="4223206"/>
            <a:ext cx="3622537" cy="3702477"/>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568" b="0" dirty="0">
                <a:solidFill>
                  <a:srgbClr val="0078D7"/>
                </a:solidFill>
                <a:latin typeface="+mj-lt"/>
              </a:rPr>
              <a:t>Continuous Deployment (CD)</a:t>
            </a:r>
          </a:p>
          <a:p>
            <a:pPr algn="ctr" defTabSz="914192">
              <a:defRPr/>
            </a:pPr>
            <a:endParaRPr lang="en-US" sz="1371" dirty="0">
              <a:solidFill>
                <a:srgbClr val="0078D7"/>
              </a:solidFill>
              <a:latin typeface="Segoe UI"/>
            </a:endParaRPr>
          </a:p>
        </p:txBody>
      </p:sp>
      <p:sp>
        <p:nvSpPr>
          <p:cNvPr id="37" name="Text Placeholder 7">
            <a:extLst>
              <a:ext uri="{FF2B5EF4-FFF2-40B4-BE49-F238E27FC236}">
                <a16:creationId xmlns:a16="http://schemas.microsoft.com/office/drawing/2014/main" id="{29EC3879-3609-4EAE-B6CC-7B2845183069}"/>
              </a:ext>
            </a:extLst>
          </p:cNvPr>
          <p:cNvSpPr txBox="1">
            <a:spLocks/>
          </p:cNvSpPr>
          <p:nvPr/>
        </p:nvSpPr>
        <p:spPr>
          <a:xfrm>
            <a:off x="8130815" y="4223206"/>
            <a:ext cx="3630006" cy="5420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568" b="0" dirty="0">
                <a:solidFill>
                  <a:srgbClr val="0078D7"/>
                </a:solidFill>
                <a:latin typeface="+mj-lt"/>
              </a:rPr>
              <a:t>Continuous Learning &amp; Monitoring</a:t>
            </a:r>
          </a:p>
          <a:p>
            <a:pPr algn="ctr" defTabSz="914192">
              <a:defRPr/>
            </a:pPr>
            <a:endParaRPr lang="en-US" sz="1371" dirty="0">
              <a:solidFill>
                <a:srgbClr val="0078D7"/>
              </a:solidFill>
              <a:latin typeface="Segoe UI"/>
            </a:endParaRPr>
          </a:p>
        </p:txBody>
      </p:sp>
      <p:cxnSp>
        <p:nvCxnSpPr>
          <p:cNvPr id="38" name="Straight Connector 37">
            <a:extLst>
              <a:ext uri="{FF2B5EF4-FFF2-40B4-BE49-F238E27FC236}">
                <a16:creationId xmlns:a16="http://schemas.microsoft.com/office/drawing/2014/main" id="{4C140035-1896-4524-A80C-179F5BF53BF8}"/>
              </a:ext>
              <a:ext uri="{C183D7F6-B498-43B3-948B-1728B52AA6E4}">
                <adec:decorative xmlns:adec="http://schemas.microsoft.com/office/drawing/2017/decorative" val="1"/>
              </a:ext>
            </a:extLst>
          </p:cNvPr>
          <p:cNvCxnSpPr>
            <a:cxnSpLocks/>
          </p:cNvCxnSpPr>
          <p:nvPr/>
        </p:nvCxnSpPr>
        <p:spPr>
          <a:xfrm flipV="1">
            <a:off x="512007" y="4608518"/>
            <a:ext cx="3473154" cy="0"/>
          </a:xfrm>
          <a:prstGeom prst="line">
            <a:avLst/>
          </a:prstGeom>
          <a:noFill/>
          <a:ln w="12700" cap="flat" cmpd="sng" algn="ctr">
            <a:solidFill>
              <a:srgbClr val="4DB0FF"/>
            </a:solidFill>
            <a:prstDash val="solid"/>
            <a:miter lim="800000"/>
          </a:ln>
          <a:effectLst/>
        </p:spPr>
      </p:cxnSp>
      <p:cxnSp>
        <p:nvCxnSpPr>
          <p:cNvPr id="39" name="Straight Connector 38">
            <a:extLst>
              <a:ext uri="{FF2B5EF4-FFF2-40B4-BE49-F238E27FC236}">
                <a16:creationId xmlns:a16="http://schemas.microsoft.com/office/drawing/2014/main" id="{DB22F80D-2854-47E7-88C4-21E39D7362DD}"/>
              </a:ext>
              <a:ext uri="{C183D7F6-B498-43B3-948B-1728B52AA6E4}">
                <adec:decorative xmlns:adec="http://schemas.microsoft.com/office/drawing/2017/decorative" val="1"/>
              </a:ext>
            </a:extLst>
          </p:cNvPr>
          <p:cNvCxnSpPr>
            <a:cxnSpLocks/>
          </p:cNvCxnSpPr>
          <p:nvPr/>
        </p:nvCxnSpPr>
        <p:spPr>
          <a:xfrm flipV="1">
            <a:off x="4362661" y="4608518"/>
            <a:ext cx="3473154" cy="0"/>
          </a:xfrm>
          <a:prstGeom prst="line">
            <a:avLst/>
          </a:prstGeom>
          <a:noFill/>
          <a:ln w="12700" cap="flat" cmpd="sng" algn="ctr">
            <a:solidFill>
              <a:srgbClr val="4DB0FF"/>
            </a:solidFill>
            <a:prstDash val="solid"/>
            <a:miter lim="800000"/>
          </a:ln>
          <a:effectLst/>
        </p:spPr>
      </p:cxnSp>
      <p:cxnSp>
        <p:nvCxnSpPr>
          <p:cNvPr id="40" name="Straight Connector 39">
            <a:extLst>
              <a:ext uri="{FF2B5EF4-FFF2-40B4-BE49-F238E27FC236}">
                <a16:creationId xmlns:a16="http://schemas.microsoft.com/office/drawing/2014/main" id="{C2E6A6CA-F0B5-4311-8F06-EAC2AA557A85}"/>
              </a:ext>
              <a:ext uri="{C183D7F6-B498-43B3-948B-1728B52AA6E4}">
                <adec:decorative xmlns:adec="http://schemas.microsoft.com/office/drawing/2017/decorative" val="1"/>
              </a:ext>
            </a:extLst>
          </p:cNvPr>
          <p:cNvCxnSpPr>
            <a:cxnSpLocks/>
          </p:cNvCxnSpPr>
          <p:nvPr/>
        </p:nvCxnSpPr>
        <p:spPr>
          <a:xfrm>
            <a:off x="8221444" y="4608518"/>
            <a:ext cx="3448748" cy="0"/>
          </a:xfrm>
          <a:prstGeom prst="line">
            <a:avLst/>
          </a:prstGeom>
          <a:noFill/>
          <a:ln w="12700" cap="flat" cmpd="sng" algn="ctr">
            <a:solidFill>
              <a:srgbClr val="4DB0FF"/>
            </a:solidFill>
            <a:prstDash val="solid"/>
            <a:miter lim="800000"/>
          </a:ln>
          <a:effectLst/>
        </p:spPr>
      </p:cxnSp>
      <p:grpSp>
        <p:nvGrpSpPr>
          <p:cNvPr id="41" name="Group 40">
            <a:extLst>
              <a:ext uri="{FF2B5EF4-FFF2-40B4-BE49-F238E27FC236}">
                <a16:creationId xmlns:a16="http://schemas.microsoft.com/office/drawing/2014/main" id="{87714D26-1F3E-4635-B8BE-8ECD796C0AD1}"/>
              </a:ext>
              <a:ext uri="{C183D7F6-B498-43B3-948B-1728B52AA6E4}">
                <adec:decorative xmlns:adec="http://schemas.microsoft.com/office/drawing/2017/decorative" val="1"/>
              </a:ext>
            </a:extLst>
          </p:cNvPr>
          <p:cNvGrpSpPr/>
          <p:nvPr/>
        </p:nvGrpSpPr>
        <p:grpSpPr>
          <a:xfrm>
            <a:off x="1875802" y="3470384"/>
            <a:ext cx="745560" cy="606090"/>
            <a:chOff x="1228673" y="2642918"/>
            <a:chExt cx="985201" cy="800902"/>
          </a:xfrm>
          <a:solidFill>
            <a:schemeClr val="bg1"/>
          </a:solidFill>
        </p:grpSpPr>
        <p:sp>
          <p:nvSpPr>
            <p:cNvPr id="42" name="browser_3">
              <a:extLst>
                <a:ext uri="{FF2B5EF4-FFF2-40B4-BE49-F238E27FC236}">
                  <a16:creationId xmlns:a16="http://schemas.microsoft.com/office/drawing/2014/main" id="{4B6189EB-2AFA-4DA3-8A06-0569D7C94730}"/>
                </a:ext>
              </a:extLst>
            </p:cNvPr>
            <p:cNvSpPr>
              <a:spLocks noChangeAspect="1" noEditPoints="1"/>
            </p:cNvSpPr>
            <p:nvPr/>
          </p:nvSpPr>
          <p:spPr bwMode="auto">
            <a:xfrm>
              <a:off x="1228673" y="2642918"/>
              <a:ext cx="770794" cy="733164"/>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grpFill/>
            <a:ln w="1905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sp>
          <p:nvSpPr>
            <p:cNvPr id="43" name="History_E81C">
              <a:extLst>
                <a:ext uri="{FF2B5EF4-FFF2-40B4-BE49-F238E27FC236}">
                  <a16:creationId xmlns:a16="http://schemas.microsoft.com/office/drawing/2014/main" id="{23A1257E-CC1F-4630-B834-C2665E15E1F1}"/>
                </a:ext>
              </a:extLst>
            </p:cNvPr>
            <p:cNvSpPr>
              <a:spLocks noChangeAspect="1" noEditPoints="1"/>
            </p:cNvSpPr>
            <p:nvPr/>
          </p:nvSpPr>
          <p:spPr bwMode="auto">
            <a:xfrm>
              <a:off x="1820682" y="3050532"/>
              <a:ext cx="393192" cy="393288"/>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grpFill/>
            <a:ln w="19050"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grpSp>
      <p:sp>
        <p:nvSpPr>
          <p:cNvPr id="45" name="binary">
            <a:extLst>
              <a:ext uri="{FF2B5EF4-FFF2-40B4-BE49-F238E27FC236}">
                <a16:creationId xmlns:a16="http://schemas.microsoft.com/office/drawing/2014/main" id="{8BD7D297-992D-4C6C-8658-96ECC54DDF71}"/>
              </a:ext>
              <a:ext uri="{C183D7F6-B498-43B3-948B-1728B52AA6E4}">
                <adec:decorative xmlns:adec="http://schemas.microsoft.com/office/drawing/2017/decorative" val="1"/>
              </a:ext>
            </a:extLst>
          </p:cNvPr>
          <p:cNvSpPr>
            <a:spLocks noChangeAspect="1" noEditPoints="1"/>
          </p:cNvSpPr>
          <p:nvPr/>
        </p:nvSpPr>
        <p:spPr bwMode="auto">
          <a:xfrm>
            <a:off x="5827060" y="3492180"/>
            <a:ext cx="600476" cy="51851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a:defRPr/>
            </a:pPr>
            <a:endParaRPr lang="en-US" sz="1729">
              <a:solidFill>
                <a:srgbClr val="353535"/>
              </a:solidFill>
              <a:latin typeface="Segoe UI Semilight"/>
            </a:endParaRPr>
          </a:p>
        </p:txBody>
      </p:sp>
      <p:grpSp>
        <p:nvGrpSpPr>
          <p:cNvPr id="49" name="Group 48">
            <a:extLst>
              <a:ext uri="{FF2B5EF4-FFF2-40B4-BE49-F238E27FC236}">
                <a16:creationId xmlns:a16="http://schemas.microsoft.com/office/drawing/2014/main" id="{BE7F2A29-F1A4-42E3-B154-B75E25D152BF}"/>
              </a:ext>
              <a:ext uri="{C183D7F6-B498-43B3-948B-1728B52AA6E4}">
                <adec:decorative xmlns:adec="http://schemas.microsoft.com/office/drawing/2017/decorative" val="1"/>
              </a:ext>
            </a:extLst>
          </p:cNvPr>
          <p:cNvGrpSpPr/>
          <p:nvPr/>
        </p:nvGrpSpPr>
        <p:grpSpPr>
          <a:xfrm>
            <a:off x="9542823" y="3512734"/>
            <a:ext cx="789547" cy="503017"/>
            <a:chOff x="7086600" y="2836618"/>
            <a:chExt cx="1066800" cy="679655"/>
          </a:xfrm>
        </p:grpSpPr>
        <p:sp>
          <p:nvSpPr>
            <p:cNvPr id="50" name="cloud">
              <a:extLst>
                <a:ext uri="{FF2B5EF4-FFF2-40B4-BE49-F238E27FC236}">
                  <a16:creationId xmlns:a16="http://schemas.microsoft.com/office/drawing/2014/main" id="{14FFA684-B748-4514-AB7E-CB931D2948F6}"/>
                </a:ext>
              </a:extLst>
            </p:cNvPr>
            <p:cNvSpPr>
              <a:spLocks noChangeAspect="1"/>
            </p:cNvSpPr>
            <p:nvPr/>
          </p:nvSpPr>
          <p:spPr bwMode="auto">
            <a:xfrm>
              <a:off x="7086600" y="2836618"/>
              <a:ext cx="1066800" cy="67965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a:defRPr/>
              </a:pPr>
              <a:endParaRPr lang="en-US" sz="882">
                <a:gradFill>
                  <a:gsLst>
                    <a:gs pos="0">
                      <a:srgbClr val="505050"/>
                    </a:gs>
                    <a:gs pos="100000">
                      <a:srgbClr val="505050"/>
                    </a:gs>
                  </a:gsLst>
                </a:gradFill>
                <a:latin typeface="Segoe UI Semilight"/>
              </a:endParaRPr>
            </a:p>
          </p:txBody>
        </p:sp>
        <p:sp>
          <p:nvSpPr>
            <p:cNvPr id="51" name="Diagnostic_E9D9">
              <a:extLst>
                <a:ext uri="{FF2B5EF4-FFF2-40B4-BE49-F238E27FC236}">
                  <a16:creationId xmlns:a16="http://schemas.microsoft.com/office/drawing/2014/main" id="{924A3957-513E-477A-B472-E4B663532061}"/>
                </a:ext>
              </a:extLst>
            </p:cNvPr>
            <p:cNvSpPr>
              <a:spLocks noChangeAspect="1" noEditPoints="1"/>
            </p:cNvSpPr>
            <p:nvPr/>
          </p:nvSpPr>
          <p:spPr bwMode="auto">
            <a:xfrm>
              <a:off x="7452793" y="3055842"/>
              <a:ext cx="334414" cy="334578"/>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a:defRPr/>
              </a:pPr>
              <a:endParaRPr lang="en-US" sz="1836">
                <a:solidFill>
                  <a:srgbClr val="353535"/>
                </a:solidFill>
                <a:latin typeface="Segoe UI Semilight"/>
              </a:endParaRPr>
            </a:p>
          </p:txBody>
        </p:sp>
      </p:grpSp>
    </p:spTree>
    <p:extLst>
      <p:ext uri="{BB962C8B-B14F-4D97-AF65-F5344CB8AC3E}">
        <p14:creationId xmlns:p14="http://schemas.microsoft.com/office/powerpoint/2010/main" val="3216022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a:xfrm>
            <a:off x="426425" y="86830"/>
            <a:ext cx="11336039" cy="758022"/>
          </a:xfrm>
        </p:spPr>
        <p:txBody>
          <a:bodyPr/>
          <a:lstStyle/>
          <a:p>
            <a:r>
              <a:rPr lang="en-US" sz="5400" dirty="0">
                <a:solidFill>
                  <a:schemeClr val="bg1"/>
                </a:solidFill>
              </a:rPr>
              <a:t>Introducing 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426425" y="2812595"/>
            <a:ext cx="3029680" cy="1254793"/>
          </a:xfrm>
          <a:prstGeom prst="rect">
            <a:avLst/>
          </a:prstGeom>
          <a:noFill/>
        </p:spPr>
        <p:txBody>
          <a:bodyPr wrap="square" lIns="0" tIns="143428" rIns="0" bIns="143428" rtlCol="0" anchor="t">
            <a:spAutoFit/>
          </a:bodyPr>
          <a:lstStyle/>
          <a:p>
            <a:pPr>
              <a:spcAft>
                <a:spcPts val="588"/>
              </a:spcAft>
            </a:pPr>
            <a:r>
              <a:rPr lang="en-GB" sz="1568" dirty="0">
                <a:solidFill>
                  <a:schemeClr val="tx1">
                    <a:lumMod val="50000"/>
                    <a:lumOff val="50000"/>
                  </a:schemeClr>
                </a:solidFill>
              </a:rPr>
              <a:t>Deliver value to your users faster using proven agile tools to plan, track, and discuss work across your teams.</a:t>
            </a:r>
            <a:endParaRPr lang="en-US" sz="1568" dirty="0">
              <a:solidFill>
                <a:schemeClr val="tx1">
                  <a:lumMod val="50000"/>
                  <a:lumOff val="50000"/>
                </a:schemeClr>
              </a:solidFill>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277587" y="2812595"/>
            <a:ext cx="3403600" cy="1254793"/>
          </a:xfrm>
          <a:prstGeom prst="rect">
            <a:avLst/>
          </a:prstGeom>
          <a:noFill/>
        </p:spPr>
        <p:txBody>
          <a:bodyPr wrap="square" lIns="0" tIns="143428" rIns="0" bIns="143428" rtlCol="0" anchor="t">
            <a:spAutoFit/>
          </a:bodyPr>
          <a:lstStyle/>
          <a:p>
            <a:pPr>
              <a:spcAft>
                <a:spcPts val="588"/>
              </a:spcAft>
            </a:pPr>
            <a:r>
              <a:rPr lang="en-GB" sz="1568" dirty="0">
                <a:solidFill>
                  <a:schemeClr val="tx1">
                    <a:lumMod val="50000"/>
                    <a:lumOff val="50000"/>
                  </a:schemeClr>
                </a:solidFill>
              </a:rPr>
              <a:t>Build, test, and deploy with CI/CD that works with any language, platform, and cloud. Connect to GitHub or any other Git provider and deploy continuously.</a:t>
            </a:r>
            <a:endParaRPr lang="en-US" sz="1568" dirty="0">
              <a:solidFill>
                <a:schemeClr val="tx1">
                  <a:lumMod val="50000"/>
                  <a:lumOff val="50000"/>
                </a:schemeClr>
              </a:solidFill>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336470" y="2812595"/>
            <a:ext cx="3036600" cy="1254793"/>
          </a:xfrm>
          <a:prstGeom prst="rect">
            <a:avLst/>
          </a:prstGeom>
          <a:noFill/>
        </p:spPr>
        <p:txBody>
          <a:bodyPr wrap="square" lIns="0" tIns="143428" rIns="0" bIns="143428" rtlCol="0" anchor="t">
            <a:spAutoFit/>
          </a:bodyPr>
          <a:lstStyle/>
          <a:p>
            <a:pPr>
              <a:spcAft>
                <a:spcPts val="588"/>
              </a:spcAft>
            </a:pPr>
            <a:r>
              <a:rPr lang="en-GB" sz="1568" dirty="0">
                <a:solidFill>
                  <a:schemeClr val="tx1">
                    <a:lumMod val="50000"/>
                    <a:lumOff val="50000"/>
                  </a:schemeClr>
                </a:solidFill>
              </a:rPr>
              <a:t>Get unlimited, cloud-hosted private Git repos and collaborate to build better code with pull requests and advanced file management.</a:t>
            </a:r>
            <a:endParaRPr lang="en-US" sz="1568" dirty="0">
              <a:solidFill>
                <a:schemeClr val="tx1">
                  <a:lumMod val="50000"/>
                  <a:lumOff val="50000"/>
                </a:schemeClr>
              </a:solidFill>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426425" y="5460267"/>
            <a:ext cx="2930638" cy="1013800"/>
          </a:xfrm>
          <a:prstGeom prst="rect">
            <a:avLst/>
          </a:prstGeom>
          <a:noFill/>
        </p:spPr>
        <p:txBody>
          <a:bodyPr wrap="square" lIns="0" tIns="143428" rIns="0" bIns="143428" rtlCol="0" anchor="t">
            <a:spAutoFit/>
          </a:bodyPr>
          <a:lstStyle/>
          <a:p>
            <a:pPr>
              <a:spcAft>
                <a:spcPts val="588"/>
              </a:spcAft>
            </a:pPr>
            <a:r>
              <a:rPr lang="en-GB" sz="1568" dirty="0">
                <a:solidFill>
                  <a:schemeClr val="tx1">
                    <a:lumMod val="50000"/>
                    <a:lumOff val="50000"/>
                  </a:schemeClr>
                </a:solidFill>
              </a:rPr>
              <a:t>Test and ship with confidence using manual and exploratory testing tools.</a:t>
            </a:r>
            <a:endParaRPr lang="en-US" sz="1568" dirty="0">
              <a:solidFill>
                <a:schemeClr val="tx1">
                  <a:lumMod val="50000"/>
                  <a:lumOff val="50000"/>
                </a:schemeClr>
              </a:solidFill>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277587" y="5460267"/>
            <a:ext cx="3367638" cy="1013800"/>
          </a:xfrm>
          <a:prstGeom prst="rect">
            <a:avLst/>
          </a:prstGeom>
          <a:noFill/>
        </p:spPr>
        <p:txBody>
          <a:bodyPr wrap="square" lIns="0" tIns="143428" rIns="0" bIns="143428" rtlCol="0" anchor="t">
            <a:spAutoFit/>
          </a:bodyPr>
          <a:lstStyle/>
          <a:p>
            <a:pPr>
              <a:spcAft>
                <a:spcPts val="588"/>
              </a:spcAft>
            </a:pPr>
            <a:r>
              <a:rPr lang="en-GB" sz="1568" dirty="0">
                <a:solidFill>
                  <a:schemeClr val="tx1">
                    <a:lumMod val="50000"/>
                    <a:lumOff val="50000"/>
                  </a:schemeClr>
                </a:solidFill>
              </a:rPr>
              <a:t>Create, host, and share packages with your team, and add </a:t>
            </a:r>
            <a:r>
              <a:rPr lang="en-GB" sz="1568" dirty="0" err="1">
                <a:solidFill>
                  <a:schemeClr val="tx1">
                    <a:lumMod val="50000"/>
                    <a:lumOff val="50000"/>
                  </a:schemeClr>
                </a:solidFill>
              </a:rPr>
              <a:t>artifacts</a:t>
            </a:r>
            <a:r>
              <a:rPr lang="en-GB" sz="1568" dirty="0">
                <a:solidFill>
                  <a:schemeClr val="tx1">
                    <a:lumMod val="50000"/>
                    <a:lumOff val="50000"/>
                  </a:schemeClr>
                </a:solidFill>
              </a:rPr>
              <a:t> to your CI/CD pipelines with a single click.</a:t>
            </a:r>
            <a:endParaRPr lang="en-US" sz="1568" dirty="0">
              <a:solidFill>
                <a:schemeClr val="tx1">
                  <a:lumMod val="50000"/>
                  <a:lumOff val="50000"/>
                </a:schemeClr>
              </a:solidFill>
              <a:cs typeface="Segoe UI"/>
            </a:endParaRPr>
          </a:p>
        </p:txBody>
      </p:sp>
      <p:pic>
        <p:nvPicPr>
          <p:cNvPr id="14" name="Picture 4">
            <a:extLst>
              <a:ext uri="{FF2B5EF4-FFF2-40B4-BE49-F238E27FC236}">
                <a16:creationId xmlns:a16="http://schemas.microsoft.com/office/drawing/2014/main" id="{AC2AB146-06C0-4E0D-8899-5ADB9DA1723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277587" y="1766917"/>
            <a:ext cx="708572" cy="705846"/>
          </a:xfrm>
          <a:prstGeom prst="rect">
            <a:avLst/>
          </a:prstGeom>
        </p:spPr>
      </p:pic>
      <p:pic>
        <p:nvPicPr>
          <p:cNvPr id="15" name="Picture 6">
            <a:extLst>
              <a:ext uri="{FF2B5EF4-FFF2-40B4-BE49-F238E27FC236}">
                <a16:creationId xmlns:a16="http://schemas.microsoft.com/office/drawing/2014/main" id="{4F632D14-7C31-47CA-BC92-820474ACB39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277587" y="4434806"/>
            <a:ext cx="722061" cy="705846"/>
          </a:xfrm>
          <a:prstGeom prst="rect">
            <a:avLst/>
          </a:prstGeom>
        </p:spPr>
      </p:pic>
      <p:pic>
        <p:nvPicPr>
          <p:cNvPr id="16" name="Picture 8">
            <a:extLst>
              <a:ext uri="{FF2B5EF4-FFF2-40B4-BE49-F238E27FC236}">
                <a16:creationId xmlns:a16="http://schemas.microsoft.com/office/drawing/2014/main" id="{228FD8FB-8B6C-4A6D-BCA2-229F0890F9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26425" y="1766917"/>
            <a:ext cx="722434" cy="705846"/>
          </a:xfrm>
          <a:prstGeom prst="rect">
            <a:avLst/>
          </a:prstGeom>
        </p:spPr>
      </p:pic>
      <p:pic>
        <p:nvPicPr>
          <p:cNvPr id="17" name="Picture 10">
            <a:extLst>
              <a:ext uri="{FF2B5EF4-FFF2-40B4-BE49-F238E27FC236}">
                <a16:creationId xmlns:a16="http://schemas.microsoft.com/office/drawing/2014/main" id="{6406FE2F-92A4-4316-B249-0BFC11B2E2B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336470" y="1766917"/>
            <a:ext cx="714748" cy="705846"/>
          </a:xfrm>
          <a:prstGeom prst="rect">
            <a:avLst/>
          </a:prstGeom>
        </p:spPr>
      </p:pic>
      <p:pic>
        <p:nvPicPr>
          <p:cNvPr id="32" name="Picture 12">
            <a:extLst>
              <a:ext uri="{FF2B5EF4-FFF2-40B4-BE49-F238E27FC236}">
                <a16:creationId xmlns:a16="http://schemas.microsoft.com/office/drawing/2014/main" id="{0B3C4841-DF3A-4896-9BC5-D1CFA36142C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26425" y="4434806"/>
            <a:ext cx="697690" cy="705846"/>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426425" y="2451481"/>
            <a:ext cx="1347994"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sz="1765" dirty="0">
                <a:solidFill>
                  <a:srgbClr val="00B294"/>
                </a:solidFill>
                <a:latin typeface="+mj-lt"/>
              </a:rPr>
              <a:t>Azure Boards</a:t>
            </a:r>
            <a:endParaRPr lang="en-US" sz="1765" dirty="0">
              <a:solidFill>
                <a:srgbClr val="00B294"/>
              </a:solidFill>
              <a:latin typeface="+mj-lt"/>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336470" y="2451481"/>
            <a:ext cx="164713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sz="1765" dirty="0">
                <a:solidFill>
                  <a:srgbClr val="D83B01"/>
                </a:solidFill>
                <a:latin typeface="+mj-lt"/>
              </a:rPr>
              <a:t>Azure </a:t>
            </a:r>
            <a:r>
              <a:rPr lang="en-US" sz="1765" dirty="0">
                <a:solidFill>
                  <a:srgbClr val="D83B01"/>
                </a:solidFill>
                <a:latin typeface="+mj-lt"/>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277588" y="2451481"/>
            <a:ext cx="1909952"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sz="1765" dirty="0">
                <a:solidFill>
                  <a:srgbClr val="2560E0"/>
                </a:solidFill>
                <a:latin typeface="+mj-lt"/>
              </a:rPr>
              <a:t>Azure Pipelines</a:t>
            </a:r>
            <a:endParaRPr lang="en-US" sz="1765" dirty="0">
              <a:solidFill>
                <a:srgbClr val="2560E0"/>
              </a:solidFill>
              <a:latin typeface="+mj-lt"/>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426425" y="5089337"/>
            <a:ext cx="180520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sz="1765" dirty="0">
                <a:solidFill>
                  <a:srgbClr val="854CC7"/>
                </a:solidFill>
                <a:latin typeface="+mj-lt"/>
              </a:rPr>
              <a:t>Azure Test</a:t>
            </a:r>
            <a:r>
              <a:rPr lang="en-US" sz="1765" dirty="0">
                <a:solidFill>
                  <a:srgbClr val="854CC7"/>
                </a:solidFill>
                <a:latin typeface="+mj-lt"/>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277588" y="5089337"/>
            <a:ext cx="2014841"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sz="1765" dirty="0">
                <a:solidFill>
                  <a:srgbClr val="CB2E6D"/>
                </a:solidFill>
                <a:latin typeface="+mj-lt"/>
              </a:rPr>
              <a:t>Azure Artifacts</a:t>
            </a:r>
            <a:endParaRPr lang="en-US" sz="1765" dirty="0">
              <a:solidFill>
                <a:srgbClr val="CB2E6D"/>
              </a:solidFill>
              <a:latin typeface="+mj-lt"/>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354042" y="6035131"/>
            <a:ext cx="3187751" cy="27155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765" dirty="0">
                <a:solidFill>
                  <a:schemeClr val="tx2"/>
                </a:solidFill>
                <a:latin typeface="Segoe UI Semibold" panose="020B0702040204020203" pitchFamily="34" charset="0"/>
                <a:cs typeface="Segoe UI Semibold" panose="020B0702040204020203" pitchFamily="34" charset="0"/>
              </a:rPr>
              <a:t>https://azure.com/devops</a:t>
            </a:r>
          </a:p>
        </p:txBody>
      </p:sp>
      <p:sp>
        <p:nvSpPr>
          <p:cNvPr id="21" name="Oval 20">
            <a:extLst>
              <a:ext uri="{FF2B5EF4-FFF2-40B4-BE49-F238E27FC236}">
                <a16:creationId xmlns:a16="http://schemas.microsoft.com/office/drawing/2014/main" id="{EFCBDEDB-9EFD-4704-A993-809D37ECB627}"/>
              </a:ext>
              <a:ext uri="{C183D7F6-B498-43B3-948B-1728B52AA6E4}">
                <adec:decorative xmlns:adec="http://schemas.microsoft.com/office/drawing/2017/decorative" val="1"/>
              </a:ext>
            </a:extLst>
          </p:cNvPr>
          <p:cNvSpPr/>
          <p:nvPr/>
        </p:nvSpPr>
        <p:spPr bwMode="auto">
          <a:xfrm>
            <a:off x="8354042" y="5220930"/>
            <a:ext cx="697176" cy="697172"/>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3529" kern="0" dirty="0">
                <a:ln w="19050">
                  <a:noFill/>
                </a:ln>
                <a:solidFill>
                  <a:schemeClr val="tx2"/>
                </a:solidFill>
                <a:latin typeface="Segoe UI"/>
                <a:ea typeface="Segoe UI" pitchFamily="34" charset="0"/>
                <a:cs typeface="Segoe UI" pitchFamily="34" charset="0"/>
                <a:sym typeface="Wingdings" panose="05000000000000000000" pitchFamily="2" charset="2"/>
              </a:rPr>
              <a:t></a:t>
            </a:r>
            <a:endParaRPr lang="en-US" sz="3529" kern="0" dirty="0">
              <a:ln w="19050">
                <a:noFill/>
              </a:ln>
              <a:solidFill>
                <a:schemeClr val="tx2"/>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309619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791C61-D877-4B41-8ABB-726A245D3E2A}"/>
              </a:ext>
            </a:extLst>
          </p:cNvPr>
          <p:cNvPicPr>
            <a:picLocks noChangeAspect="1"/>
          </p:cNvPicPr>
          <p:nvPr/>
        </p:nvPicPr>
        <p:blipFill rotWithShape="1">
          <a:blip r:embed="rId3"/>
          <a:srcRect r="21593" b="14387"/>
          <a:stretch/>
        </p:blipFill>
        <p:spPr>
          <a:xfrm>
            <a:off x="6094445" y="1504053"/>
            <a:ext cx="6097556" cy="4366826"/>
          </a:xfrm>
          <a:prstGeom prst="rect">
            <a:avLst/>
          </a:prstGeom>
        </p:spPr>
      </p:pic>
      <p:pic>
        <p:nvPicPr>
          <p:cNvPr id="21" name="Picture 20">
            <a:extLst>
              <a:ext uri="{FF2B5EF4-FFF2-40B4-BE49-F238E27FC236}">
                <a16:creationId xmlns:a16="http://schemas.microsoft.com/office/drawing/2014/main" id="{85213B5C-3F3E-48DE-9083-94F8E5C090A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482" r="31342" b="17338"/>
          <a:stretch/>
        </p:blipFill>
        <p:spPr>
          <a:xfrm>
            <a:off x="4347661" y="487"/>
            <a:ext cx="7844340" cy="6857027"/>
          </a:xfrm>
          <a:prstGeom prst="rect">
            <a:avLst/>
          </a:prstGeom>
        </p:spPr>
      </p:pic>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dirty="0"/>
              <a:t>DevOps Pipelines in Minutes</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0069" y="899001"/>
            <a:ext cx="6390592" cy="561131"/>
          </a:xfrm>
          <a:prstGeom prst="rect">
            <a:avLst/>
          </a:prstGeom>
          <a:noFill/>
        </p:spPr>
        <p:txBody>
          <a:bodyPr wrap="square" lIns="179259" tIns="143407" rIns="179259" bIns="14340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757">
              <a:defRPr/>
            </a:pPr>
            <a:r>
              <a:rPr lang="en-US" sz="1961">
                <a:gradFill>
                  <a:gsLst>
                    <a:gs pos="78761">
                      <a:srgbClr val="0072C6"/>
                    </a:gs>
                    <a:gs pos="0">
                      <a:srgbClr val="0072C6"/>
                    </a:gs>
                  </a:gsLst>
                  <a:lin ang="5400000" scaled="0"/>
                </a:gradFill>
              </a:rPr>
              <a:t>Azure DevOps Projects</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933491" y="2198258"/>
            <a:ext cx="3210139" cy="856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576" fontAlgn="base">
              <a:spcBef>
                <a:spcPct val="0"/>
              </a:spcBef>
              <a:spcAft>
                <a:spcPts val="2353"/>
              </a:spcAft>
              <a:defRPr/>
            </a:pPr>
            <a:r>
              <a:rPr lang="en-US" sz="1765"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Create a full ASP.NET DevOps pipeline with 4 easy steps from the Azure Portal</a:t>
            </a:r>
          </a:p>
        </p:txBody>
      </p:sp>
      <p:grpSp>
        <p:nvGrpSpPr>
          <p:cNvPr id="78" name="Group 77">
            <a:extLst>
              <a:ext uri="{FF2B5EF4-FFF2-40B4-BE49-F238E27FC236}">
                <a16:creationId xmlns:a16="http://schemas.microsoft.com/office/drawing/2014/main" id="{8E8DFC08-94B9-41A2-B6A2-10EBC65875DD}"/>
              </a:ext>
            </a:extLst>
          </p:cNvPr>
          <p:cNvGrpSpPr/>
          <p:nvPr/>
        </p:nvGrpSpPr>
        <p:grpSpPr>
          <a:xfrm>
            <a:off x="449230" y="2198258"/>
            <a:ext cx="312536" cy="31168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36">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36">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36">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Lst>
          </p:cNvPr>
          <p:cNvGrpSpPr/>
          <p:nvPr/>
        </p:nvGrpSpPr>
        <p:grpSpPr>
          <a:xfrm>
            <a:off x="449230" y="3286824"/>
            <a:ext cx="312536" cy="31168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36">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36">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36">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Lst>
          </p:cNvPr>
          <p:cNvGrpSpPr/>
          <p:nvPr/>
        </p:nvGrpSpPr>
        <p:grpSpPr>
          <a:xfrm>
            <a:off x="449230" y="4127886"/>
            <a:ext cx="312536" cy="31168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36">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36">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36">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933491" y="3275538"/>
            <a:ext cx="3192574" cy="831119"/>
          </a:xfrm>
          <a:prstGeom prst="rect">
            <a:avLst/>
          </a:prstGeom>
        </p:spPr>
        <p:txBody>
          <a:bodyPr lIns="0" tIns="0" rIns="0" bIns="0">
            <a:noAutofit/>
          </a:bodyPr>
          <a:lstStyle/>
          <a:p>
            <a:pPr defTabSz="913576" fontAlgn="base">
              <a:spcBef>
                <a:spcPct val="0"/>
              </a:spcBef>
              <a:spcAft>
                <a:spcPts val="2353"/>
              </a:spcAft>
              <a:defRPr/>
            </a:pPr>
            <a:r>
              <a:rPr lang="en-US" sz="1765"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Start with a Git repo, web app and pre-configured pipeline</a:t>
            </a:r>
          </a:p>
        </p:txBody>
      </p:sp>
      <p:sp>
        <p:nvSpPr>
          <p:cNvPr id="91" name="Rectangle 90">
            <a:extLst>
              <a:ext uri="{FF2B5EF4-FFF2-40B4-BE49-F238E27FC236}">
                <a16:creationId xmlns:a16="http://schemas.microsoft.com/office/drawing/2014/main" id="{6A8DDD96-5607-4289-8CB2-10F3BC304E79}"/>
              </a:ext>
            </a:extLst>
          </p:cNvPr>
          <p:cNvSpPr/>
          <p:nvPr/>
        </p:nvSpPr>
        <p:spPr>
          <a:xfrm>
            <a:off x="933492" y="4127887"/>
            <a:ext cx="2714809" cy="849443"/>
          </a:xfrm>
          <a:prstGeom prst="rect">
            <a:avLst/>
          </a:prstGeom>
        </p:spPr>
        <p:txBody>
          <a:bodyPr lIns="0" tIns="0" rIns="0" bIns="0">
            <a:noAutofit/>
          </a:bodyPr>
          <a:lstStyle/>
          <a:p>
            <a:pPr defTabSz="913576" fontAlgn="base">
              <a:spcBef>
                <a:spcPct val="0"/>
              </a:spcBef>
              <a:spcAft>
                <a:spcPts val="2353"/>
              </a:spcAft>
              <a:defRPr/>
            </a:pPr>
            <a:r>
              <a:rPr lang="en-US" sz="1765"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Customize, extend and scale when needed.</a:t>
            </a:r>
          </a:p>
        </p:txBody>
      </p:sp>
    </p:spTree>
    <p:extLst>
      <p:ext uri="{BB962C8B-B14F-4D97-AF65-F5344CB8AC3E}">
        <p14:creationId xmlns:p14="http://schemas.microsoft.com/office/powerpoint/2010/main" val="2581152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49173F-1975-47A7-B592-458759073468}"/>
              </a:ext>
            </a:extLst>
          </p:cNvPr>
          <p:cNvSpPr>
            <a:spLocks noGrp="1"/>
          </p:cNvSpPr>
          <p:nvPr>
            <p:ph type="body" sz="quarter" idx="13"/>
          </p:nvPr>
        </p:nvSpPr>
        <p:spPr>
          <a:xfrm>
            <a:off x="4495800" y="3703320"/>
            <a:ext cx="3200400" cy="2660409"/>
          </a:xfrm>
        </p:spPr>
        <p:txBody>
          <a:bodyPr>
            <a:normAutofit/>
          </a:bodyPr>
          <a:lstStyle/>
          <a:p>
            <a:pPr>
              <a:lnSpc>
                <a:spcPct val="170000"/>
              </a:lnSpc>
            </a:pPr>
            <a:r>
              <a:rPr lang="en-GB" sz="3600" spc="-100" dirty="0">
                <a:ln w="3175">
                  <a:noFill/>
                </a:ln>
                <a:gradFill>
                  <a:gsLst>
                    <a:gs pos="0">
                      <a:srgbClr val="FFFFFF"/>
                    </a:gs>
                    <a:gs pos="100000">
                      <a:srgbClr val="FFFFFF"/>
                    </a:gs>
                  </a:gsLst>
                  <a:lin ang="5400000" scaled="0"/>
                </a:gradFill>
                <a:latin typeface="Segoe UI Light"/>
                <a:cs typeface="Segoe UI" pitchFamily="34" charset="0"/>
              </a:rPr>
              <a:t>Azure DevOps Projects</a:t>
            </a:r>
            <a:endParaRPr lang="en-US" sz="3600" dirty="0"/>
          </a:p>
        </p:txBody>
      </p:sp>
    </p:spTree>
    <p:extLst>
      <p:ext uri="{BB962C8B-B14F-4D97-AF65-F5344CB8AC3E}">
        <p14:creationId xmlns:p14="http://schemas.microsoft.com/office/powerpoint/2010/main" val="2499325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Oval 50">
            <a:extLst>
              <a:ext uri="{FF2B5EF4-FFF2-40B4-BE49-F238E27FC236}">
                <a16:creationId xmlns:a16="http://schemas.microsoft.com/office/drawing/2014/main" id="{3C946028-2F07-4CC9-B487-50F1C2859698}"/>
              </a:ext>
              <a:ext uri="{C183D7F6-B498-43B3-948B-1728B52AA6E4}">
                <adec:decorative xmlns:adec="http://schemas.microsoft.com/office/drawing/2017/decorative" val="1"/>
              </a:ext>
            </a:extLst>
          </p:cNvPr>
          <p:cNvSpPr/>
          <p:nvPr/>
        </p:nvSpPr>
        <p:spPr bwMode="auto">
          <a:xfrm>
            <a:off x="6432818" y="1607262"/>
            <a:ext cx="4428530" cy="4445011"/>
          </a:xfrm>
          <a:prstGeom prst="ellipse">
            <a:avLst/>
          </a:prstGeom>
          <a:noFill/>
          <a:ln w="225425">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30" name="Oval 29">
            <a:extLst>
              <a:ext uri="{FF2B5EF4-FFF2-40B4-BE49-F238E27FC236}">
                <a16:creationId xmlns:a16="http://schemas.microsoft.com/office/drawing/2014/main" id="{7B3FCF83-6518-468F-B297-662DA582B8CC}"/>
              </a:ext>
              <a:ext uri="{C183D7F6-B498-43B3-948B-1728B52AA6E4}">
                <adec:decorative xmlns:adec="http://schemas.microsoft.com/office/drawing/2017/decorative" val="1"/>
              </a:ext>
            </a:extLst>
          </p:cNvPr>
          <p:cNvSpPr/>
          <p:nvPr/>
        </p:nvSpPr>
        <p:spPr bwMode="auto">
          <a:xfrm>
            <a:off x="6455123" y="1606148"/>
            <a:ext cx="4428530" cy="4445011"/>
          </a:xfrm>
          <a:prstGeom prst="ellipse">
            <a:avLst/>
          </a:prstGeom>
          <a:noFill/>
          <a:ln>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98" dirty="0">
                <a:solidFill>
                  <a:schemeClr val="bg1"/>
                </a:solidFill>
              </a:rPr>
              <a:t>Iteratively Removing Impediments</a:t>
            </a:r>
          </a:p>
        </p:txBody>
      </p:sp>
      <p:sp>
        <p:nvSpPr>
          <p:cNvPr id="52" name="Build">
            <a:extLst>
              <a:ext uri="{FF2B5EF4-FFF2-40B4-BE49-F238E27FC236}">
                <a16:creationId xmlns:a16="http://schemas.microsoft.com/office/drawing/2014/main" id="{DB8E49D4-4CAC-45F7-863B-618A6CA49982}"/>
              </a:ext>
              <a:ext uri="{C183D7F6-B498-43B3-948B-1728B52AA6E4}">
                <adec:decorative xmlns:adec="http://schemas.microsoft.com/office/drawing/2017/decorative" val="1"/>
              </a:ext>
            </a:extLst>
          </p:cNvPr>
          <p:cNvSpPr/>
          <p:nvPr/>
        </p:nvSpPr>
        <p:spPr bwMode="auto">
          <a:xfrm>
            <a:off x="6827804" y="1359563"/>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chemeClr val="tx2"/>
                </a:solidFill>
                <a:ea typeface="Segoe UI" pitchFamily="34" charset="0"/>
                <a:cs typeface="Segoe UI" pitchFamily="34" charset="0"/>
              </a:rPr>
              <a:t>Build&amp; Test</a:t>
            </a:r>
          </a:p>
        </p:txBody>
      </p:sp>
      <p:grpSp>
        <p:nvGrpSpPr>
          <p:cNvPr id="53" name="Group 52">
            <a:extLst>
              <a:ext uri="{FF2B5EF4-FFF2-40B4-BE49-F238E27FC236}">
                <a16:creationId xmlns:a16="http://schemas.microsoft.com/office/drawing/2014/main" id="{29929064-DF06-4EF7-9BA7-BC3483725B39}"/>
              </a:ext>
              <a:ext uri="{C183D7F6-B498-43B3-948B-1728B52AA6E4}">
                <adec:decorative xmlns:adec="http://schemas.microsoft.com/office/drawing/2017/decorative" val="1"/>
              </a:ext>
            </a:extLst>
          </p:cNvPr>
          <p:cNvGrpSpPr/>
          <p:nvPr/>
        </p:nvGrpSpPr>
        <p:grpSpPr>
          <a:xfrm>
            <a:off x="7767498" y="2984979"/>
            <a:ext cx="1658276" cy="1817180"/>
            <a:chOff x="5375754" y="2898175"/>
            <a:chExt cx="1568588" cy="1718897"/>
          </a:xfrm>
        </p:grpSpPr>
        <p:sp>
          <p:nvSpPr>
            <p:cNvPr id="54" name="Business Trans large">
              <a:extLst>
                <a:ext uri="{FF2B5EF4-FFF2-40B4-BE49-F238E27FC236}">
                  <a16:creationId xmlns:a16="http://schemas.microsoft.com/office/drawing/2014/main" id="{8D16BFF0-BA65-412B-94C9-D67AA44A0D80}"/>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z="1765" spc="10" dirty="0">
                  <a:ln w="3175">
                    <a:noFill/>
                  </a:ln>
                  <a:solidFill>
                    <a:schemeClr val="tx2"/>
                  </a:solidFill>
                  <a:cs typeface="Segoe UI Semilight" panose="020B0402040204020203" pitchFamily="34" charset="0"/>
                </a:rPr>
                <a:t>Continuous</a:t>
              </a:r>
              <a:br>
                <a:rPr lang="en-US" sz="1765" spc="10" dirty="0">
                  <a:ln w="3175">
                    <a:noFill/>
                  </a:ln>
                  <a:solidFill>
                    <a:schemeClr val="tx2"/>
                  </a:solidFill>
                  <a:cs typeface="Segoe UI Semilight" panose="020B0402040204020203" pitchFamily="34" charset="0"/>
                </a:rPr>
              </a:br>
              <a:r>
                <a:rPr lang="en-US" sz="1765" spc="10" dirty="0">
                  <a:ln w="3175">
                    <a:noFill/>
                  </a:ln>
                  <a:solidFill>
                    <a:schemeClr val="tx2"/>
                  </a:solidFill>
                  <a:cs typeface="Segoe UI Semilight" panose="020B0402040204020203" pitchFamily="34" charset="0"/>
                </a:rPr>
                <a:t>Delivery</a:t>
              </a:r>
            </a:p>
          </p:txBody>
        </p:sp>
        <p:grpSp>
          <p:nvGrpSpPr>
            <p:cNvPr id="55" name="Group 54">
              <a:extLst>
                <a:ext uri="{FF2B5EF4-FFF2-40B4-BE49-F238E27FC236}">
                  <a16:creationId xmlns:a16="http://schemas.microsoft.com/office/drawing/2014/main" id="{2D227A8E-BD89-428C-9CD4-5D72D5B56E2A}"/>
                </a:ext>
              </a:extLst>
            </p:cNvPr>
            <p:cNvGrpSpPr/>
            <p:nvPr/>
          </p:nvGrpSpPr>
          <p:grpSpPr>
            <a:xfrm>
              <a:off x="5404710" y="2898175"/>
              <a:ext cx="1513009" cy="1718897"/>
              <a:chOff x="13906501" y="3922655"/>
              <a:chExt cx="619125" cy="703377"/>
            </a:xfrm>
          </p:grpSpPr>
          <p:sp>
            <p:nvSpPr>
              <p:cNvPr id="56" name="Freeform 17">
                <a:extLst>
                  <a:ext uri="{FF2B5EF4-FFF2-40B4-BE49-F238E27FC236}">
                    <a16:creationId xmlns:a16="http://schemas.microsoft.com/office/drawing/2014/main" id="{C0BB35B1-36DA-41B6-82C0-B7307F0022F0}"/>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chemeClr val="tx1">
                      <a:lumMod val="50000"/>
                      <a:lumOff val="50000"/>
                    </a:schemeClr>
                  </a:solidFill>
                  <a:ea typeface="MS PGothic" panose="020B0600070205080204" pitchFamily="34" charset="-128"/>
                </a:endParaRPr>
              </a:p>
            </p:txBody>
          </p:sp>
          <p:sp>
            <p:nvSpPr>
              <p:cNvPr id="57" name="Freeform 18">
                <a:extLst>
                  <a:ext uri="{FF2B5EF4-FFF2-40B4-BE49-F238E27FC236}">
                    <a16:creationId xmlns:a16="http://schemas.microsoft.com/office/drawing/2014/main" id="{AE5E9BEA-A2DD-4578-90C1-902E9A1DFB1F}"/>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chemeClr val="tx1">
                      <a:lumMod val="50000"/>
                      <a:lumOff val="50000"/>
                    </a:schemeClr>
                  </a:solidFill>
                  <a:ea typeface="MS PGothic" panose="020B0600070205080204" pitchFamily="34" charset="-128"/>
                </a:endParaRPr>
              </a:p>
            </p:txBody>
          </p:sp>
          <p:sp>
            <p:nvSpPr>
              <p:cNvPr id="58" name="Line 19">
                <a:extLst>
                  <a:ext uri="{FF2B5EF4-FFF2-40B4-BE49-F238E27FC236}">
                    <a16:creationId xmlns:a16="http://schemas.microsoft.com/office/drawing/2014/main" id="{E096815D-3301-4085-B4B8-DEFFC64F4A98}"/>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59" name="Freeform 20">
                <a:extLst>
                  <a:ext uri="{FF2B5EF4-FFF2-40B4-BE49-F238E27FC236}">
                    <a16:creationId xmlns:a16="http://schemas.microsoft.com/office/drawing/2014/main" id="{30B333D4-859E-4FAE-8847-3FAF1DBB426B}"/>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chemeClr val="tx1">
                      <a:lumMod val="50000"/>
                      <a:lumOff val="50000"/>
                    </a:schemeClr>
                  </a:solidFill>
                  <a:ea typeface="MS PGothic" panose="020B0600070205080204" pitchFamily="34" charset="-128"/>
                </a:endParaRPr>
              </a:p>
            </p:txBody>
          </p:sp>
          <p:sp>
            <p:nvSpPr>
              <p:cNvPr id="60" name="Line 21">
                <a:extLst>
                  <a:ext uri="{FF2B5EF4-FFF2-40B4-BE49-F238E27FC236}">
                    <a16:creationId xmlns:a16="http://schemas.microsoft.com/office/drawing/2014/main" id="{071F32D5-B94C-4FC7-A6F7-B8678D738062}"/>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80" name="Freeform 22">
                <a:extLst>
                  <a:ext uri="{FF2B5EF4-FFF2-40B4-BE49-F238E27FC236}">
                    <a16:creationId xmlns:a16="http://schemas.microsoft.com/office/drawing/2014/main" id="{8D5762D9-5E19-4339-8209-6ECA4835A062}"/>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chemeClr val="tx1">
                      <a:lumMod val="50000"/>
                      <a:lumOff val="50000"/>
                    </a:schemeClr>
                  </a:solidFill>
                  <a:ea typeface="MS PGothic" panose="020B0600070205080204" pitchFamily="34" charset="-128"/>
                </a:endParaRPr>
              </a:p>
            </p:txBody>
          </p:sp>
          <p:sp>
            <p:nvSpPr>
              <p:cNvPr id="81" name="Line 23">
                <a:extLst>
                  <a:ext uri="{FF2B5EF4-FFF2-40B4-BE49-F238E27FC236}">
                    <a16:creationId xmlns:a16="http://schemas.microsoft.com/office/drawing/2014/main" id="{1D952B3C-B0C6-4D71-BB9F-3E44301B46E9}"/>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grpSp>
      </p:grpSp>
      <p:sp>
        <p:nvSpPr>
          <p:cNvPr id="82" name="Deploy">
            <a:extLst>
              <a:ext uri="{FF2B5EF4-FFF2-40B4-BE49-F238E27FC236}">
                <a16:creationId xmlns:a16="http://schemas.microsoft.com/office/drawing/2014/main" id="{72C08E3E-4120-43D7-9BCB-F6A7E0731BC8}"/>
              </a:ext>
              <a:ext uri="{C183D7F6-B498-43B3-948B-1728B52AA6E4}">
                <adec:decorative xmlns:adec="http://schemas.microsoft.com/office/drawing/2017/decorative" val="1"/>
              </a:ext>
            </a:extLst>
          </p:cNvPr>
          <p:cNvSpPr/>
          <p:nvPr/>
        </p:nvSpPr>
        <p:spPr bwMode="auto">
          <a:xfrm>
            <a:off x="9002252" y="1221634"/>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83" name="TextBox 82">
            <a:extLst>
              <a:ext uri="{FF2B5EF4-FFF2-40B4-BE49-F238E27FC236}">
                <a16:creationId xmlns:a16="http://schemas.microsoft.com/office/drawing/2014/main" id="{D3AAAA1C-BB9D-4A08-8F4F-3BC791EC80EC}"/>
              </a:ext>
              <a:ext uri="{C183D7F6-B498-43B3-948B-1728B52AA6E4}">
                <adec:decorative xmlns:adec="http://schemas.microsoft.com/office/drawing/2017/decorative" val="1"/>
              </a:ext>
            </a:extLst>
          </p:cNvPr>
          <p:cNvSpPr txBox="1"/>
          <p:nvPr/>
        </p:nvSpPr>
        <p:spPr>
          <a:xfrm>
            <a:off x="9165424" y="1595154"/>
            <a:ext cx="933254" cy="506833"/>
          </a:xfrm>
          <a:prstGeom prst="rect">
            <a:avLst/>
          </a:prstGeom>
          <a:noFill/>
        </p:spPr>
        <p:txBody>
          <a:bodyPr wrap="none" lIns="179285" tIns="143428" rIns="179285" bIns="143428" rtlCol="0">
            <a:spAutoFit/>
          </a:bodyPr>
          <a:lstStyle/>
          <a:p>
            <a:pPr>
              <a:lnSpc>
                <a:spcPct val="90000"/>
              </a:lnSpc>
              <a:spcAft>
                <a:spcPts val="588"/>
              </a:spcAft>
            </a:pPr>
            <a:r>
              <a:rPr lang="en-US" sz="1568" dirty="0">
                <a:solidFill>
                  <a:schemeClr val="tx2"/>
                </a:solidFill>
                <a:ea typeface="Segoe UI" pitchFamily="34" charset="0"/>
                <a:cs typeface="Segoe UI" pitchFamily="34" charset="0"/>
              </a:rPr>
              <a:t>Deploy</a:t>
            </a:r>
          </a:p>
        </p:txBody>
      </p:sp>
      <p:sp>
        <p:nvSpPr>
          <p:cNvPr id="84" name="Operate">
            <a:extLst>
              <a:ext uri="{FF2B5EF4-FFF2-40B4-BE49-F238E27FC236}">
                <a16:creationId xmlns:a16="http://schemas.microsoft.com/office/drawing/2014/main" id="{8B9E1685-271B-4D81-AA70-C9553CEA6024}"/>
              </a:ext>
              <a:ext uri="{C183D7F6-B498-43B3-948B-1728B52AA6E4}">
                <adec:decorative xmlns:adec="http://schemas.microsoft.com/office/drawing/2017/decorative" val="1"/>
              </a:ext>
            </a:extLst>
          </p:cNvPr>
          <p:cNvSpPr/>
          <p:nvPr/>
        </p:nvSpPr>
        <p:spPr bwMode="auto">
          <a:xfrm>
            <a:off x="10255475" y="3212415"/>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85" name="TextBox 84">
            <a:extLst>
              <a:ext uri="{FF2B5EF4-FFF2-40B4-BE49-F238E27FC236}">
                <a16:creationId xmlns:a16="http://schemas.microsoft.com/office/drawing/2014/main" id="{8683DB6F-EB64-4DE8-8FFA-557E3D0CD8AB}"/>
              </a:ext>
              <a:ext uri="{C183D7F6-B498-43B3-948B-1728B52AA6E4}">
                <adec:decorative xmlns:adec="http://schemas.microsoft.com/office/drawing/2017/decorative" val="1"/>
              </a:ext>
            </a:extLst>
          </p:cNvPr>
          <p:cNvSpPr txBox="1"/>
          <p:nvPr/>
        </p:nvSpPr>
        <p:spPr>
          <a:xfrm>
            <a:off x="10364843" y="3596021"/>
            <a:ext cx="1025587" cy="506833"/>
          </a:xfrm>
          <a:prstGeom prst="rect">
            <a:avLst/>
          </a:prstGeom>
          <a:noFill/>
        </p:spPr>
        <p:txBody>
          <a:bodyPr wrap="none" lIns="179285" tIns="143428" rIns="179285" bIns="143428" rtlCol="0">
            <a:spAutoFit/>
          </a:bodyPr>
          <a:lstStyle/>
          <a:p>
            <a:pPr>
              <a:lnSpc>
                <a:spcPct val="90000"/>
              </a:lnSpc>
              <a:spcAft>
                <a:spcPts val="588"/>
              </a:spcAft>
            </a:pPr>
            <a:r>
              <a:rPr lang="en-US" sz="1568" dirty="0">
                <a:solidFill>
                  <a:schemeClr val="tx2"/>
                </a:solidFill>
                <a:ea typeface="Segoe UI" pitchFamily="34" charset="0"/>
                <a:cs typeface="Segoe UI" pitchFamily="34" charset="0"/>
              </a:rPr>
              <a:t>Operate</a:t>
            </a:r>
          </a:p>
        </p:txBody>
      </p:sp>
      <p:sp>
        <p:nvSpPr>
          <p:cNvPr id="86" name="Monitor">
            <a:extLst>
              <a:ext uri="{FF2B5EF4-FFF2-40B4-BE49-F238E27FC236}">
                <a16:creationId xmlns:a16="http://schemas.microsoft.com/office/drawing/2014/main" id="{FA0DCE45-C3CE-4CCE-BC15-174B844F7489}"/>
              </a:ext>
              <a:ext uri="{C183D7F6-B498-43B3-948B-1728B52AA6E4}">
                <adec:decorative xmlns:adec="http://schemas.microsoft.com/office/drawing/2017/decorative" val="1"/>
              </a:ext>
            </a:extLst>
          </p:cNvPr>
          <p:cNvSpPr/>
          <p:nvPr/>
        </p:nvSpPr>
        <p:spPr bwMode="auto">
          <a:xfrm>
            <a:off x="9101660" y="5049641"/>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87" name="TextBox 86">
            <a:extLst>
              <a:ext uri="{FF2B5EF4-FFF2-40B4-BE49-F238E27FC236}">
                <a16:creationId xmlns:a16="http://schemas.microsoft.com/office/drawing/2014/main" id="{5FB68E7A-14DD-4325-BD98-2F250A9D97A5}"/>
              </a:ext>
              <a:ext uri="{C183D7F6-B498-43B3-948B-1728B52AA6E4}">
                <adec:decorative xmlns:adec="http://schemas.microsoft.com/office/drawing/2017/decorative" val="1"/>
              </a:ext>
            </a:extLst>
          </p:cNvPr>
          <p:cNvSpPr txBox="1"/>
          <p:nvPr/>
        </p:nvSpPr>
        <p:spPr>
          <a:xfrm>
            <a:off x="9165424" y="5239793"/>
            <a:ext cx="1162691" cy="941386"/>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chemeClr val="tx2"/>
                </a:solidFill>
                <a:ea typeface="Segoe UI" pitchFamily="34" charset="0"/>
                <a:cs typeface="Segoe UI" pitchFamily="34" charset="0"/>
              </a:rPr>
              <a:t>Monitor </a:t>
            </a:r>
            <a:br>
              <a:rPr lang="en-US" sz="1568" dirty="0">
                <a:solidFill>
                  <a:schemeClr val="tx2"/>
                </a:solidFill>
                <a:ea typeface="Segoe UI" pitchFamily="34" charset="0"/>
                <a:cs typeface="Segoe UI" pitchFamily="34" charset="0"/>
              </a:rPr>
            </a:br>
            <a:r>
              <a:rPr lang="en-US" sz="1568" dirty="0">
                <a:solidFill>
                  <a:schemeClr val="tx2"/>
                </a:solidFill>
                <a:ea typeface="Segoe UI" pitchFamily="34" charset="0"/>
                <a:cs typeface="Segoe UI" pitchFamily="34" charset="0"/>
              </a:rPr>
              <a:t>&amp; </a:t>
            </a:r>
            <a:br>
              <a:rPr lang="en-US" sz="1568" dirty="0">
                <a:solidFill>
                  <a:schemeClr val="tx2"/>
                </a:solidFill>
                <a:ea typeface="Segoe UI" pitchFamily="34" charset="0"/>
                <a:cs typeface="Segoe UI" pitchFamily="34" charset="0"/>
              </a:rPr>
            </a:br>
            <a:r>
              <a:rPr lang="en-US" sz="1568" dirty="0">
                <a:solidFill>
                  <a:schemeClr val="tx2"/>
                </a:solidFill>
                <a:ea typeface="Segoe UI" pitchFamily="34" charset="0"/>
                <a:cs typeface="Segoe UI" pitchFamily="34" charset="0"/>
              </a:rPr>
              <a:t>Learn</a:t>
            </a:r>
          </a:p>
        </p:txBody>
      </p:sp>
      <p:sp>
        <p:nvSpPr>
          <p:cNvPr id="88" name="Plan">
            <a:extLst>
              <a:ext uri="{FF2B5EF4-FFF2-40B4-BE49-F238E27FC236}">
                <a16:creationId xmlns:a16="http://schemas.microsoft.com/office/drawing/2014/main" id="{DB79AF50-31B2-4B86-A38F-DC27728A5193}"/>
              </a:ext>
              <a:ext uri="{C183D7F6-B498-43B3-948B-1728B52AA6E4}">
                <adec:decorative xmlns:adec="http://schemas.microsoft.com/office/drawing/2017/decorative" val="1"/>
              </a:ext>
            </a:extLst>
          </p:cNvPr>
          <p:cNvSpPr/>
          <p:nvPr/>
        </p:nvSpPr>
        <p:spPr bwMode="auto">
          <a:xfrm>
            <a:off x="6829533" y="5073427"/>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89" name="TextBox 88">
            <a:extLst>
              <a:ext uri="{FF2B5EF4-FFF2-40B4-BE49-F238E27FC236}">
                <a16:creationId xmlns:a16="http://schemas.microsoft.com/office/drawing/2014/main" id="{7A2EFAB0-306F-4782-B61D-081FA72E24A4}"/>
              </a:ext>
              <a:ext uri="{C183D7F6-B498-43B3-948B-1728B52AA6E4}">
                <adec:decorative xmlns:adec="http://schemas.microsoft.com/office/drawing/2017/decorative" val="1"/>
              </a:ext>
            </a:extLst>
          </p:cNvPr>
          <p:cNvSpPr txBox="1"/>
          <p:nvPr/>
        </p:nvSpPr>
        <p:spPr>
          <a:xfrm>
            <a:off x="6881155" y="5239791"/>
            <a:ext cx="1162691" cy="941386"/>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chemeClr val="tx2"/>
                </a:solidFill>
                <a:ea typeface="Segoe UI" pitchFamily="34" charset="0"/>
                <a:cs typeface="Segoe UI" pitchFamily="34" charset="0"/>
              </a:rPr>
              <a:t>Plan </a:t>
            </a:r>
            <a:br>
              <a:rPr lang="en-US" sz="1568" dirty="0">
                <a:solidFill>
                  <a:schemeClr val="tx2"/>
                </a:solidFill>
                <a:ea typeface="Segoe UI" pitchFamily="34" charset="0"/>
                <a:cs typeface="Segoe UI" pitchFamily="34" charset="0"/>
              </a:rPr>
            </a:br>
            <a:r>
              <a:rPr lang="en-US" sz="1568" dirty="0">
                <a:solidFill>
                  <a:schemeClr val="tx2"/>
                </a:solidFill>
                <a:ea typeface="Segoe UI" pitchFamily="34" charset="0"/>
                <a:cs typeface="Segoe UI" pitchFamily="34" charset="0"/>
              </a:rPr>
              <a:t>&amp; </a:t>
            </a:r>
            <a:br>
              <a:rPr lang="en-US" sz="1568" dirty="0">
                <a:solidFill>
                  <a:schemeClr val="tx2"/>
                </a:solidFill>
                <a:ea typeface="Segoe UI" pitchFamily="34" charset="0"/>
                <a:cs typeface="Segoe UI" pitchFamily="34" charset="0"/>
              </a:rPr>
            </a:br>
            <a:r>
              <a:rPr lang="en-US" sz="1568" dirty="0">
                <a:solidFill>
                  <a:schemeClr val="tx2"/>
                </a:solidFill>
                <a:ea typeface="Segoe UI" pitchFamily="34" charset="0"/>
                <a:cs typeface="Segoe UI" pitchFamily="34" charset="0"/>
              </a:rPr>
              <a:t>Track</a:t>
            </a:r>
          </a:p>
        </p:txBody>
      </p:sp>
      <p:sp>
        <p:nvSpPr>
          <p:cNvPr id="90" name="Develop">
            <a:extLst>
              <a:ext uri="{FF2B5EF4-FFF2-40B4-BE49-F238E27FC236}">
                <a16:creationId xmlns:a16="http://schemas.microsoft.com/office/drawing/2014/main" id="{140729EF-31D9-4DE9-9ACB-E76997DB7F27}"/>
              </a:ext>
              <a:ext uri="{C183D7F6-B498-43B3-948B-1728B52AA6E4}">
                <adec:decorative xmlns:adec="http://schemas.microsoft.com/office/drawing/2017/decorative" val="1"/>
              </a:ext>
            </a:extLst>
          </p:cNvPr>
          <p:cNvSpPr/>
          <p:nvPr/>
        </p:nvSpPr>
        <p:spPr bwMode="auto">
          <a:xfrm>
            <a:off x="5675720" y="3239041"/>
            <a:ext cx="1269392" cy="1274116"/>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91" name="TextBox 90">
            <a:extLst>
              <a:ext uri="{FF2B5EF4-FFF2-40B4-BE49-F238E27FC236}">
                <a16:creationId xmlns:a16="http://schemas.microsoft.com/office/drawing/2014/main" id="{12C0A6E8-B5E2-42BA-91CA-85A9A189289C}"/>
              </a:ext>
              <a:ext uri="{C183D7F6-B498-43B3-948B-1728B52AA6E4}">
                <adec:decorative xmlns:adec="http://schemas.microsoft.com/office/drawing/2017/decorative" val="1"/>
              </a:ext>
            </a:extLst>
          </p:cNvPr>
          <p:cNvSpPr txBox="1"/>
          <p:nvPr/>
        </p:nvSpPr>
        <p:spPr>
          <a:xfrm>
            <a:off x="5738086" y="3622288"/>
            <a:ext cx="1162691" cy="506901"/>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chemeClr val="tx2"/>
                </a:solidFill>
                <a:ea typeface="Segoe UI" pitchFamily="34" charset="0"/>
                <a:cs typeface="Segoe UI" pitchFamily="34" charset="0"/>
              </a:rPr>
              <a:t>Develop</a:t>
            </a:r>
          </a:p>
        </p:txBody>
      </p:sp>
      <p:sp>
        <p:nvSpPr>
          <p:cNvPr id="3" name="Text Placeholder 2">
            <a:extLst>
              <a:ext uri="{FF2B5EF4-FFF2-40B4-BE49-F238E27FC236}">
                <a16:creationId xmlns:a16="http://schemas.microsoft.com/office/drawing/2014/main" id="{83A38CA2-2C8D-4E4A-A62B-F3E02BB6C884}"/>
              </a:ext>
            </a:extLst>
          </p:cNvPr>
          <p:cNvSpPr>
            <a:spLocks noGrp="1"/>
          </p:cNvSpPr>
          <p:nvPr>
            <p:ph type="body" sz="quarter" idx="10"/>
          </p:nvPr>
        </p:nvSpPr>
        <p:spPr>
          <a:xfrm>
            <a:off x="426425" y="1745749"/>
            <a:ext cx="4449537" cy="1923506"/>
          </a:xfrm>
        </p:spPr>
        <p:txBody>
          <a:bodyPr/>
          <a:lstStyle/>
          <a:p>
            <a:r>
              <a:rPr lang="en-GB" sz="2353" dirty="0">
                <a:solidFill>
                  <a:schemeClr val="bg2">
                    <a:lumMod val="50000"/>
                  </a:schemeClr>
                </a:solidFill>
              </a:rPr>
              <a:t>Find the pain points in your DevOps processes and improve a bit, reassess and improve again. </a:t>
            </a:r>
          </a:p>
          <a:p>
            <a:r>
              <a:rPr lang="en-GB" sz="2353" dirty="0">
                <a:solidFill>
                  <a:schemeClr val="bg2">
                    <a:lumMod val="50000"/>
                  </a:schemeClr>
                </a:solidFill>
              </a:rPr>
              <a:t>Lots of small incremental improvements add up.</a:t>
            </a:r>
            <a:endParaRPr lang="en-US" sz="2353" dirty="0">
              <a:solidFill>
                <a:schemeClr val="bg2">
                  <a:lumMod val="50000"/>
                </a:schemeClr>
              </a:solidFill>
            </a:endParaRPr>
          </a:p>
        </p:txBody>
      </p:sp>
    </p:spTree>
    <p:extLst>
      <p:ext uri="{BB962C8B-B14F-4D97-AF65-F5344CB8AC3E}">
        <p14:creationId xmlns:p14="http://schemas.microsoft.com/office/powerpoint/2010/main" val="1031529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88"/>
                                        </p:tgtEl>
                                        <p:attrNameLst>
                                          <p:attrName>fillcolor</p:attrName>
                                        </p:attrNameLst>
                                      </p:cBhvr>
                                      <p:to>
                                        <a:srgbClr val="C4E4FF"/>
                                      </p:to>
                                    </p:animClr>
                                    <p:set>
                                      <p:cBhvr>
                                        <p:cTn id="7" dur="500" fill="hold"/>
                                        <p:tgtEl>
                                          <p:spTgt spid="88"/>
                                        </p:tgtEl>
                                        <p:attrNameLst>
                                          <p:attrName>fill.type</p:attrName>
                                        </p:attrNameLst>
                                      </p:cBhvr>
                                      <p:to>
                                        <p:strVal val="solid"/>
                                      </p:to>
                                    </p:set>
                                    <p:set>
                                      <p:cBhvr>
                                        <p:cTn id="8" dur="500" fill="hold"/>
                                        <p:tgtEl>
                                          <p:spTgt spid="88"/>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500" fill="hold"/>
                                        <p:tgtEl>
                                          <p:spTgt spid="90"/>
                                        </p:tgtEl>
                                        <p:attrNameLst>
                                          <p:attrName>fillcolor</p:attrName>
                                        </p:attrNameLst>
                                      </p:cBhvr>
                                      <p:to>
                                        <a:srgbClr val="C4E4FF"/>
                                      </p:to>
                                    </p:animClr>
                                    <p:set>
                                      <p:cBhvr>
                                        <p:cTn id="13" dur="500" fill="hold"/>
                                        <p:tgtEl>
                                          <p:spTgt spid="90"/>
                                        </p:tgtEl>
                                        <p:attrNameLst>
                                          <p:attrName>fill.type</p:attrName>
                                        </p:attrNameLst>
                                      </p:cBhvr>
                                      <p:to>
                                        <p:strVal val="solid"/>
                                      </p:to>
                                    </p:set>
                                    <p:set>
                                      <p:cBhvr>
                                        <p:cTn id="14" dur="500" fill="hold"/>
                                        <p:tgtEl>
                                          <p:spTgt spid="90"/>
                                        </p:tgtEl>
                                        <p:attrNameLst>
                                          <p:attrName>fill.on</p:attrName>
                                        </p:attrNameLst>
                                      </p:cBhvr>
                                      <p:to>
                                        <p:strVal val="true"/>
                                      </p:to>
                                    </p:set>
                                  </p:childTnLst>
                                </p:cTn>
                              </p:par>
                              <p:par>
                                <p:cTn id="15" presetID="1" presetClass="emph" presetSubtype="2" fill="hold" nodeType="withEffect">
                                  <p:stCondLst>
                                    <p:cond delay="0"/>
                                  </p:stCondLst>
                                  <p:childTnLst>
                                    <p:animClr clrSpc="rgb" dir="cw">
                                      <p:cBhvr>
                                        <p:cTn id="16" dur="500" fill="hold"/>
                                        <p:tgtEl>
                                          <p:spTgt spid="88"/>
                                        </p:tgtEl>
                                        <p:attrNameLst>
                                          <p:attrName>fillcolor</p:attrName>
                                        </p:attrNameLst>
                                      </p:cBhvr>
                                      <p:to>
                                        <a:srgbClr val="EAEAEA"/>
                                      </p:to>
                                    </p:animClr>
                                    <p:set>
                                      <p:cBhvr>
                                        <p:cTn id="17" dur="500" fill="hold"/>
                                        <p:tgtEl>
                                          <p:spTgt spid="88"/>
                                        </p:tgtEl>
                                        <p:attrNameLst>
                                          <p:attrName>fill.type</p:attrName>
                                        </p:attrNameLst>
                                      </p:cBhvr>
                                      <p:to>
                                        <p:strVal val="solid"/>
                                      </p:to>
                                    </p:set>
                                    <p:set>
                                      <p:cBhvr>
                                        <p:cTn id="18" dur="500" fill="hold"/>
                                        <p:tgtEl>
                                          <p:spTgt spid="88"/>
                                        </p:tgtEl>
                                        <p:attrNameLst>
                                          <p:attrName>fill.on</p:attrName>
                                        </p:attrNameLst>
                                      </p:cBhvr>
                                      <p:to>
                                        <p:strVal val="true"/>
                                      </p:to>
                                    </p:set>
                                  </p:childTnLst>
                                </p:cTn>
                              </p:par>
                            </p:childTnLst>
                          </p:cTn>
                        </p:par>
                      </p:childTnLst>
                    </p:cTn>
                  </p:par>
                  <p:par>
                    <p:cTn id="19" fill="hold">
                      <p:stCondLst>
                        <p:cond delay="indefinite"/>
                      </p:stCondLst>
                      <p:childTnLst>
                        <p:par>
                          <p:cTn id="20" fill="hold">
                            <p:stCondLst>
                              <p:cond delay="0"/>
                            </p:stCondLst>
                            <p:childTnLst>
                              <p:par>
                                <p:cTn id="21" presetID="1" presetClass="emph" presetSubtype="2" fill="hold" nodeType="clickEffect">
                                  <p:stCondLst>
                                    <p:cond delay="0"/>
                                  </p:stCondLst>
                                  <p:childTnLst>
                                    <p:animClr clrSpc="rgb" dir="cw">
                                      <p:cBhvr>
                                        <p:cTn id="22" dur="500" fill="hold"/>
                                        <p:tgtEl>
                                          <p:spTgt spid="52"/>
                                        </p:tgtEl>
                                        <p:attrNameLst>
                                          <p:attrName>fillcolor</p:attrName>
                                        </p:attrNameLst>
                                      </p:cBhvr>
                                      <p:to>
                                        <a:srgbClr val="C4E4FF"/>
                                      </p:to>
                                    </p:animClr>
                                    <p:set>
                                      <p:cBhvr>
                                        <p:cTn id="23" dur="500" fill="hold"/>
                                        <p:tgtEl>
                                          <p:spTgt spid="52"/>
                                        </p:tgtEl>
                                        <p:attrNameLst>
                                          <p:attrName>fill.type</p:attrName>
                                        </p:attrNameLst>
                                      </p:cBhvr>
                                      <p:to>
                                        <p:strVal val="solid"/>
                                      </p:to>
                                    </p:set>
                                    <p:set>
                                      <p:cBhvr>
                                        <p:cTn id="24" dur="500" fill="hold"/>
                                        <p:tgtEl>
                                          <p:spTgt spid="52"/>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500" fill="hold"/>
                                        <p:tgtEl>
                                          <p:spTgt spid="90"/>
                                        </p:tgtEl>
                                        <p:attrNameLst>
                                          <p:attrName>fillcolor</p:attrName>
                                        </p:attrNameLst>
                                      </p:cBhvr>
                                      <p:to>
                                        <a:srgbClr val="EAEAEA"/>
                                      </p:to>
                                    </p:animClr>
                                    <p:set>
                                      <p:cBhvr>
                                        <p:cTn id="27" dur="500" fill="hold"/>
                                        <p:tgtEl>
                                          <p:spTgt spid="90"/>
                                        </p:tgtEl>
                                        <p:attrNameLst>
                                          <p:attrName>fill.type</p:attrName>
                                        </p:attrNameLst>
                                      </p:cBhvr>
                                      <p:to>
                                        <p:strVal val="solid"/>
                                      </p:to>
                                    </p:set>
                                    <p:set>
                                      <p:cBhvr>
                                        <p:cTn id="28" dur="500" fill="hold"/>
                                        <p:tgtEl>
                                          <p:spTgt spid="90"/>
                                        </p:tgtEl>
                                        <p:attrNameLst>
                                          <p:attrName>fill.on</p:attrName>
                                        </p:attrNameLst>
                                      </p:cBhvr>
                                      <p:to>
                                        <p:strVal val="true"/>
                                      </p:to>
                                    </p:set>
                                  </p:childTnLst>
                                </p:cTn>
                              </p:par>
                            </p:childTnLst>
                          </p:cTn>
                        </p:par>
                      </p:childTnLst>
                    </p:cTn>
                  </p:par>
                  <p:par>
                    <p:cTn id="29" fill="hold">
                      <p:stCondLst>
                        <p:cond delay="indefinite"/>
                      </p:stCondLst>
                      <p:childTnLst>
                        <p:par>
                          <p:cTn id="30" fill="hold">
                            <p:stCondLst>
                              <p:cond delay="0"/>
                            </p:stCondLst>
                            <p:childTnLst>
                              <p:par>
                                <p:cTn id="31" presetID="1" presetClass="emph" presetSubtype="2" fill="hold" nodeType="clickEffect">
                                  <p:stCondLst>
                                    <p:cond delay="0"/>
                                  </p:stCondLst>
                                  <p:childTnLst>
                                    <p:animClr clrSpc="rgb" dir="cw">
                                      <p:cBhvr>
                                        <p:cTn id="32" dur="500" fill="hold"/>
                                        <p:tgtEl>
                                          <p:spTgt spid="82"/>
                                        </p:tgtEl>
                                        <p:attrNameLst>
                                          <p:attrName>fillcolor</p:attrName>
                                        </p:attrNameLst>
                                      </p:cBhvr>
                                      <p:to>
                                        <a:srgbClr val="C4E4FF"/>
                                      </p:to>
                                    </p:animClr>
                                    <p:set>
                                      <p:cBhvr>
                                        <p:cTn id="33" dur="500" fill="hold"/>
                                        <p:tgtEl>
                                          <p:spTgt spid="82"/>
                                        </p:tgtEl>
                                        <p:attrNameLst>
                                          <p:attrName>fill.type</p:attrName>
                                        </p:attrNameLst>
                                      </p:cBhvr>
                                      <p:to>
                                        <p:strVal val="solid"/>
                                      </p:to>
                                    </p:set>
                                    <p:set>
                                      <p:cBhvr>
                                        <p:cTn id="34" dur="500" fill="hold"/>
                                        <p:tgtEl>
                                          <p:spTgt spid="82"/>
                                        </p:tgtEl>
                                        <p:attrNameLst>
                                          <p:attrName>fill.on</p:attrName>
                                        </p:attrNameLst>
                                      </p:cBhvr>
                                      <p:to>
                                        <p:strVal val="true"/>
                                      </p:to>
                                    </p:set>
                                  </p:childTnLst>
                                </p:cTn>
                              </p:par>
                              <p:par>
                                <p:cTn id="35" presetID="1" presetClass="emph" presetSubtype="2" fill="hold" nodeType="withEffect">
                                  <p:stCondLst>
                                    <p:cond delay="0"/>
                                  </p:stCondLst>
                                  <p:childTnLst>
                                    <p:animClr clrSpc="rgb" dir="cw">
                                      <p:cBhvr>
                                        <p:cTn id="36" dur="500" fill="hold"/>
                                        <p:tgtEl>
                                          <p:spTgt spid="52"/>
                                        </p:tgtEl>
                                        <p:attrNameLst>
                                          <p:attrName>fillcolor</p:attrName>
                                        </p:attrNameLst>
                                      </p:cBhvr>
                                      <p:to>
                                        <a:srgbClr val="EAEAEA"/>
                                      </p:to>
                                    </p:animClr>
                                    <p:set>
                                      <p:cBhvr>
                                        <p:cTn id="37" dur="500" fill="hold"/>
                                        <p:tgtEl>
                                          <p:spTgt spid="52"/>
                                        </p:tgtEl>
                                        <p:attrNameLst>
                                          <p:attrName>fill.type</p:attrName>
                                        </p:attrNameLst>
                                      </p:cBhvr>
                                      <p:to>
                                        <p:strVal val="solid"/>
                                      </p:to>
                                    </p:set>
                                    <p:set>
                                      <p:cBhvr>
                                        <p:cTn id="38" dur="500" fill="hold"/>
                                        <p:tgtEl>
                                          <p:spTgt spid="52"/>
                                        </p:tgtEl>
                                        <p:attrNameLst>
                                          <p:attrName>fill.on</p:attrName>
                                        </p:attrNameLst>
                                      </p:cBhvr>
                                      <p:to>
                                        <p:strVal val="true"/>
                                      </p:to>
                                    </p:set>
                                  </p:childTnLst>
                                </p:cTn>
                              </p:par>
                            </p:childTnLst>
                          </p:cTn>
                        </p:par>
                      </p:childTnLst>
                    </p:cTn>
                  </p:par>
                  <p:par>
                    <p:cTn id="39" fill="hold">
                      <p:stCondLst>
                        <p:cond delay="indefinite"/>
                      </p:stCondLst>
                      <p:childTnLst>
                        <p:par>
                          <p:cTn id="40" fill="hold">
                            <p:stCondLst>
                              <p:cond delay="0"/>
                            </p:stCondLst>
                            <p:childTnLst>
                              <p:par>
                                <p:cTn id="41" presetID="1" presetClass="emph" presetSubtype="2" fill="hold" nodeType="clickEffect">
                                  <p:stCondLst>
                                    <p:cond delay="0"/>
                                  </p:stCondLst>
                                  <p:childTnLst>
                                    <p:animClr clrSpc="rgb" dir="cw">
                                      <p:cBhvr>
                                        <p:cTn id="42" dur="500" fill="hold"/>
                                        <p:tgtEl>
                                          <p:spTgt spid="84"/>
                                        </p:tgtEl>
                                        <p:attrNameLst>
                                          <p:attrName>fillcolor</p:attrName>
                                        </p:attrNameLst>
                                      </p:cBhvr>
                                      <p:to>
                                        <a:srgbClr val="C4E4FF"/>
                                      </p:to>
                                    </p:animClr>
                                    <p:set>
                                      <p:cBhvr>
                                        <p:cTn id="43" dur="500" fill="hold"/>
                                        <p:tgtEl>
                                          <p:spTgt spid="84"/>
                                        </p:tgtEl>
                                        <p:attrNameLst>
                                          <p:attrName>fill.type</p:attrName>
                                        </p:attrNameLst>
                                      </p:cBhvr>
                                      <p:to>
                                        <p:strVal val="solid"/>
                                      </p:to>
                                    </p:set>
                                    <p:set>
                                      <p:cBhvr>
                                        <p:cTn id="44" dur="500" fill="hold"/>
                                        <p:tgtEl>
                                          <p:spTgt spid="84"/>
                                        </p:tgtEl>
                                        <p:attrNameLst>
                                          <p:attrName>fill.on</p:attrName>
                                        </p:attrNameLst>
                                      </p:cBhvr>
                                      <p:to>
                                        <p:strVal val="true"/>
                                      </p:to>
                                    </p:set>
                                  </p:childTnLst>
                                </p:cTn>
                              </p:par>
                              <p:par>
                                <p:cTn id="45" presetID="1" presetClass="emph" presetSubtype="2" fill="hold" nodeType="withEffect">
                                  <p:stCondLst>
                                    <p:cond delay="0"/>
                                  </p:stCondLst>
                                  <p:childTnLst>
                                    <p:animClr clrSpc="rgb" dir="cw">
                                      <p:cBhvr>
                                        <p:cTn id="46" dur="500" fill="hold"/>
                                        <p:tgtEl>
                                          <p:spTgt spid="82"/>
                                        </p:tgtEl>
                                        <p:attrNameLst>
                                          <p:attrName>fillcolor</p:attrName>
                                        </p:attrNameLst>
                                      </p:cBhvr>
                                      <p:to>
                                        <a:srgbClr val="EAEAEA"/>
                                      </p:to>
                                    </p:animClr>
                                    <p:set>
                                      <p:cBhvr>
                                        <p:cTn id="47" dur="500" fill="hold"/>
                                        <p:tgtEl>
                                          <p:spTgt spid="82"/>
                                        </p:tgtEl>
                                        <p:attrNameLst>
                                          <p:attrName>fill.type</p:attrName>
                                        </p:attrNameLst>
                                      </p:cBhvr>
                                      <p:to>
                                        <p:strVal val="solid"/>
                                      </p:to>
                                    </p:set>
                                    <p:set>
                                      <p:cBhvr>
                                        <p:cTn id="48" dur="500" fill="hold"/>
                                        <p:tgtEl>
                                          <p:spTgt spid="82"/>
                                        </p:tgtEl>
                                        <p:attrNameLst>
                                          <p:attrName>fill.on</p:attrName>
                                        </p:attrNameLst>
                                      </p:cBhvr>
                                      <p:to>
                                        <p:strVal val="true"/>
                                      </p:to>
                                    </p:set>
                                  </p:childTnLst>
                                </p:cTn>
                              </p:par>
                            </p:childTnLst>
                          </p:cTn>
                        </p:par>
                      </p:childTnLst>
                    </p:cTn>
                  </p:par>
                  <p:par>
                    <p:cTn id="49" fill="hold">
                      <p:stCondLst>
                        <p:cond delay="indefinite"/>
                      </p:stCondLst>
                      <p:childTnLst>
                        <p:par>
                          <p:cTn id="50" fill="hold">
                            <p:stCondLst>
                              <p:cond delay="0"/>
                            </p:stCondLst>
                            <p:childTnLst>
                              <p:par>
                                <p:cTn id="51" presetID="1" presetClass="emph" presetSubtype="2" fill="hold" nodeType="clickEffect">
                                  <p:stCondLst>
                                    <p:cond delay="0"/>
                                  </p:stCondLst>
                                  <p:childTnLst>
                                    <p:animClr clrSpc="rgb" dir="cw">
                                      <p:cBhvr>
                                        <p:cTn id="52" dur="500" fill="hold"/>
                                        <p:tgtEl>
                                          <p:spTgt spid="86"/>
                                        </p:tgtEl>
                                        <p:attrNameLst>
                                          <p:attrName>fillcolor</p:attrName>
                                        </p:attrNameLst>
                                      </p:cBhvr>
                                      <p:to>
                                        <a:srgbClr val="C4E4FF"/>
                                      </p:to>
                                    </p:animClr>
                                    <p:set>
                                      <p:cBhvr>
                                        <p:cTn id="53" dur="500" fill="hold"/>
                                        <p:tgtEl>
                                          <p:spTgt spid="86"/>
                                        </p:tgtEl>
                                        <p:attrNameLst>
                                          <p:attrName>fill.type</p:attrName>
                                        </p:attrNameLst>
                                      </p:cBhvr>
                                      <p:to>
                                        <p:strVal val="solid"/>
                                      </p:to>
                                    </p:set>
                                    <p:set>
                                      <p:cBhvr>
                                        <p:cTn id="54" dur="500" fill="hold"/>
                                        <p:tgtEl>
                                          <p:spTgt spid="86"/>
                                        </p:tgtEl>
                                        <p:attrNameLst>
                                          <p:attrName>fill.on</p:attrName>
                                        </p:attrNameLst>
                                      </p:cBhvr>
                                      <p:to>
                                        <p:strVal val="true"/>
                                      </p:to>
                                    </p:set>
                                  </p:childTnLst>
                                </p:cTn>
                              </p:par>
                              <p:par>
                                <p:cTn id="55" presetID="1" presetClass="emph" presetSubtype="2" fill="hold" nodeType="withEffect">
                                  <p:stCondLst>
                                    <p:cond delay="0"/>
                                  </p:stCondLst>
                                  <p:childTnLst>
                                    <p:animClr clrSpc="rgb" dir="cw">
                                      <p:cBhvr>
                                        <p:cTn id="56" dur="500" fill="hold"/>
                                        <p:tgtEl>
                                          <p:spTgt spid="84"/>
                                        </p:tgtEl>
                                        <p:attrNameLst>
                                          <p:attrName>fillcolor</p:attrName>
                                        </p:attrNameLst>
                                      </p:cBhvr>
                                      <p:to>
                                        <a:srgbClr val="EAEAEA"/>
                                      </p:to>
                                    </p:animClr>
                                    <p:set>
                                      <p:cBhvr>
                                        <p:cTn id="57" dur="500" fill="hold"/>
                                        <p:tgtEl>
                                          <p:spTgt spid="84"/>
                                        </p:tgtEl>
                                        <p:attrNameLst>
                                          <p:attrName>fill.type</p:attrName>
                                        </p:attrNameLst>
                                      </p:cBhvr>
                                      <p:to>
                                        <p:strVal val="solid"/>
                                      </p:to>
                                    </p:set>
                                    <p:set>
                                      <p:cBhvr>
                                        <p:cTn id="58" dur="500" fill="hold"/>
                                        <p:tgtEl>
                                          <p:spTgt spid="84"/>
                                        </p:tgtEl>
                                        <p:attrNameLst>
                                          <p:attrName>fill.on</p:attrName>
                                        </p:attrNameLst>
                                      </p:cBhvr>
                                      <p:to>
                                        <p:strVal val="true"/>
                                      </p:to>
                                    </p:set>
                                  </p:childTnLst>
                                </p:cTn>
                              </p:par>
                            </p:childTnLst>
                          </p:cTn>
                        </p:par>
                      </p:childTnLst>
                    </p:cTn>
                  </p:par>
                  <p:par>
                    <p:cTn id="59" fill="hold">
                      <p:stCondLst>
                        <p:cond delay="indefinite"/>
                      </p:stCondLst>
                      <p:childTnLst>
                        <p:par>
                          <p:cTn id="60" fill="hold">
                            <p:stCondLst>
                              <p:cond delay="0"/>
                            </p:stCondLst>
                            <p:childTnLst>
                              <p:par>
                                <p:cTn id="61" presetID="7" presetClass="emph" presetSubtype="2" fill="hold" nodeType="clickEffect">
                                  <p:stCondLst>
                                    <p:cond delay="0"/>
                                  </p:stCondLst>
                                  <p:childTnLst>
                                    <p:animClr clrSpc="rgb" dir="cw">
                                      <p:cBhvr>
                                        <p:cTn id="62" dur="1000" fill="hold"/>
                                        <p:tgtEl>
                                          <p:spTgt spid="51"/>
                                        </p:tgtEl>
                                        <p:attrNameLst>
                                          <p:attrName>stroke.color</p:attrName>
                                        </p:attrNameLst>
                                      </p:cBhvr>
                                      <p:to>
                                        <a:srgbClr val="737373"/>
                                      </p:to>
                                    </p:animClr>
                                    <p:set>
                                      <p:cBhvr>
                                        <p:cTn id="63" dur="1000" fill="hold"/>
                                        <p:tgtEl>
                                          <p:spTgt spid="51"/>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835EB276-7CBE-4154-BFFE-7D9A77DDDC4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347661" y="487"/>
            <a:ext cx="7844340" cy="6857027"/>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08477" cy="679013"/>
          </a:xfrm>
        </p:spPr>
        <p:txBody>
          <a:bodyPr/>
          <a:lstStyle/>
          <a:p>
            <a:pPr>
              <a:lnSpc>
                <a:spcPct val="100000"/>
              </a:lnSpc>
            </a:pPr>
            <a:r>
              <a:rPr lang="en-GB" sz="1765">
                <a:solidFill>
                  <a:schemeClr val="tx1">
                    <a:lumMod val="65000"/>
                    <a:lumOff val="35000"/>
                  </a:schemeClr>
                </a:solidFill>
              </a:rPr>
              <a:t>Track work with Kanban boards, backlogs, team dashboards, and custom reporting</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dirty="0">
                <a:solidFill>
                  <a:schemeClr val="bg1"/>
                </a:solidFill>
              </a:rPr>
              <a:t>Azure Boards</a:t>
            </a: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70468" y="5885957"/>
            <a:ext cx="3807664" cy="3017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0A8C76"/>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0017" y="5824883"/>
            <a:ext cx="420039" cy="420037"/>
          </a:xfrm>
          <a:prstGeom prst="ellipse">
            <a:avLst/>
          </a:prstGeom>
          <a:noFill/>
          <a:ln w="28575" cap="flat" cmpd="sng" algn="ctr">
            <a:solidFill>
              <a:srgbClr val="0A8C76"/>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0A8C76"/>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0A8C76"/>
              </a:solidFill>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FF00579B-0712-4420-8739-398B4F76EF89}"/>
              </a:ext>
              <a:ext uri="{C183D7F6-B498-43B3-948B-1728B52AA6E4}">
                <adec:decorative xmlns:adec="http://schemas.microsoft.com/office/drawing/2017/decorative" val="1"/>
              </a:ext>
            </a:extLst>
          </p:cNvPr>
          <p:cNvSpPr/>
          <p:nvPr/>
        </p:nvSpPr>
        <p:spPr bwMode="auto">
          <a:xfrm>
            <a:off x="436378" y="326959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B2AFEC9A-7DBD-4AF9-AFAD-087D61FCF63C}"/>
              </a:ext>
            </a:extLst>
          </p:cNvPr>
          <p:cNvSpPr txBox="1"/>
          <p:nvPr/>
        </p:nvSpPr>
        <p:spPr>
          <a:xfrm>
            <a:off x="1044773" y="2022698"/>
            <a:ext cx="3584824" cy="534056"/>
          </a:xfrm>
          <a:prstGeom prst="rect">
            <a:avLst/>
          </a:prstGeom>
          <a:noFill/>
        </p:spPr>
        <p:txBody>
          <a:bodyPr wrap="square" lIns="179285" tIns="143428" rIns="179285" bIns="143428" rtlCol="0">
            <a:spAutoFit/>
          </a:bodyPr>
          <a:lstStyle/>
          <a:p>
            <a:pPr>
              <a:lnSpc>
                <a:spcPct val="90000"/>
              </a:lnSpc>
              <a:spcAft>
                <a:spcPts val="588"/>
              </a:spcAft>
            </a:pPr>
            <a:r>
              <a:rPr lang="en-GB" sz="1765">
                <a:solidFill>
                  <a:schemeClr val="tx1">
                    <a:lumMod val="65000"/>
                    <a:lumOff val="35000"/>
                  </a:schemeClr>
                </a:solidFill>
                <a:latin typeface="+mj-lt"/>
              </a:rPr>
              <a:t>Connected from idea to release</a:t>
            </a:r>
          </a:p>
        </p:txBody>
      </p:sp>
      <p:sp>
        <p:nvSpPr>
          <p:cNvPr id="35" name="TextBox 34">
            <a:extLst>
              <a:ext uri="{FF2B5EF4-FFF2-40B4-BE49-F238E27FC236}">
                <a16:creationId xmlns:a16="http://schemas.microsoft.com/office/drawing/2014/main" id="{2B87F824-A25F-4983-B650-524DC97D17C9}"/>
              </a:ext>
            </a:extLst>
          </p:cNvPr>
          <p:cNvSpPr txBox="1"/>
          <p:nvPr/>
        </p:nvSpPr>
        <p:spPr>
          <a:xfrm>
            <a:off x="1044773" y="2333939"/>
            <a:ext cx="3896879" cy="778454"/>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Track all your ideas at every development stage and keep your team aligned with all code changes linked directly to work items.</a:t>
            </a:r>
            <a:endParaRPr lang="en-US" sz="1176">
              <a:solidFill>
                <a:srgbClr val="595959"/>
              </a:solidFill>
            </a:endParaRPr>
          </a:p>
        </p:txBody>
      </p:sp>
      <p:sp>
        <p:nvSpPr>
          <p:cNvPr id="36" name="TextBox 35">
            <a:extLst>
              <a:ext uri="{FF2B5EF4-FFF2-40B4-BE49-F238E27FC236}">
                <a16:creationId xmlns:a16="http://schemas.microsoft.com/office/drawing/2014/main" id="{3180CCE0-2ABB-4864-8EE0-2160D53FCA1D}"/>
              </a:ext>
            </a:extLst>
          </p:cNvPr>
          <p:cNvSpPr txBox="1"/>
          <p:nvPr/>
        </p:nvSpPr>
        <p:spPr>
          <a:xfrm>
            <a:off x="1044773" y="3265997"/>
            <a:ext cx="3584824" cy="534056"/>
          </a:xfrm>
          <a:prstGeom prst="rect">
            <a:avLst/>
          </a:prstGeom>
          <a:noFill/>
        </p:spPr>
        <p:txBody>
          <a:bodyPr wrap="square" lIns="179285" tIns="143428" rIns="179285" bIns="143428" rtlCol="0">
            <a:spAutoFit/>
          </a:bodyPr>
          <a:lstStyle/>
          <a:p>
            <a:pPr>
              <a:lnSpc>
                <a:spcPct val="90000"/>
              </a:lnSpc>
              <a:spcAft>
                <a:spcPts val="588"/>
              </a:spcAft>
            </a:pPr>
            <a:r>
              <a:rPr lang="en-GB" sz="1765">
                <a:solidFill>
                  <a:schemeClr val="tx1">
                    <a:lumMod val="65000"/>
                    <a:lumOff val="35000"/>
                  </a:schemeClr>
                </a:solidFill>
                <a:latin typeface="+mj-lt"/>
              </a:rPr>
              <a:t>Scrum ready</a:t>
            </a:r>
          </a:p>
        </p:txBody>
      </p:sp>
      <p:sp>
        <p:nvSpPr>
          <p:cNvPr id="37" name="TextBox 36">
            <a:extLst>
              <a:ext uri="{FF2B5EF4-FFF2-40B4-BE49-F238E27FC236}">
                <a16:creationId xmlns:a16="http://schemas.microsoft.com/office/drawing/2014/main" id="{55B75413-8068-406E-9986-5F219AA0744F}"/>
              </a:ext>
            </a:extLst>
          </p:cNvPr>
          <p:cNvSpPr txBox="1"/>
          <p:nvPr/>
        </p:nvSpPr>
        <p:spPr>
          <a:xfrm>
            <a:off x="1044773" y="3577238"/>
            <a:ext cx="3896879" cy="615388"/>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Use built-in scrum boards and planning tools to help your teams run sprints, stand-ups, and planning meetings.</a:t>
            </a:r>
            <a:endParaRPr lang="en-US" sz="1176">
              <a:solidFill>
                <a:srgbClr val="595959"/>
              </a:solidFill>
            </a:endParaRPr>
          </a:p>
        </p:txBody>
      </p:sp>
      <p:sp>
        <p:nvSpPr>
          <p:cNvPr id="38" name="Oval 37">
            <a:extLst>
              <a:ext uri="{FF2B5EF4-FFF2-40B4-BE49-F238E27FC236}">
                <a16:creationId xmlns:a16="http://schemas.microsoft.com/office/drawing/2014/main" id="{0DFC2B05-2380-411C-81A3-2AEAB5DB1C17}"/>
              </a:ext>
              <a:ext uri="{C183D7F6-B498-43B3-948B-1728B52AA6E4}">
                <adec:decorative xmlns:adec="http://schemas.microsoft.com/office/drawing/2017/decorative" val="1"/>
              </a:ext>
            </a:extLst>
          </p:cNvPr>
          <p:cNvSpPr/>
          <p:nvPr/>
        </p:nvSpPr>
        <p:spPr bwMode="auto">
          <a:xfrm>
            <a:off x="436378" y="4425807"/>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B9EFB6DE-77F6-418F-A834-43865F90A55C}"/>
              </a:ext>
            </a:extLst>
          </p:cNvPr>
          <p:cNvSpPr txBox="1"/>
          <p:nvPr/>
        </p:nvSpPr>
        <p:spPr>
          <a:xfrm>
            <a:off x="1044773" y="4422213"/>
            <a:ext cx="4500083" cy="534056"/>
          </a:xfrm>
          <a:prstGeom prst="rect">
            <a:avLst/>
          </a:prstGeom>
          <a:noFill/>
        </p:spPr>
        <p:txBody>
          <a:bodyPr wrap="square" lIns="179285" tIns="143428" rIns="179285" bIns="143428" rtlCol="0">
            <a:spAutoFit/>
          </a:bodyPr>
          <a:lstStyle/>
          <a:p>
            <a:pPr>
              <a:lnSpc>
                <a:spcPct val="90000"/>
              </a:lnSpc>
              <a:spcAft>
                <a:spcPts val="588"/>
              </a:spcAft>
            </a:pPr>
            <a:r>
              <a:rPr lang="en-GB" sz="1765">
                <a:solidFill>
                  <a:schemeClr val="tx1">
                    <a:lumMod val="65000"/>
                    <a:lumOff val="35000"/>
                  </a:schemeClr>
                </a:solidFill>
                <a:latin typeface="+mj-lt"/>
              </a:rPr>
              <a:t>Project insights</a:t>
            </a:r>
          </a:p>
        </p:txBody>
      </p:sp>
      <p:sp>
        <p:nvSpPr>
          <p:cNvPr id="40" name="TextBox 39">
            <a:extLst>
              <a:ext uri="{FF2B5EF4-FFF2-40B4-BE49-F238E27FC236}">
                <a16:creationId xmlns:a16="http://schemas.microsoft.com/office/drawing/2014/main" id="{BB8FD339-99D1-48FB-8A08-40F0EBFA8CEC}"/>
              </a:ext>
            </a:extLst>
          </p:cNvPr>
          <p:cNvSpPr txBox="1"/>
          <p:nvPr/>
        </p:nvSpPr>
        <p:spPr>
          <a:xfrm>
            <a:off x="1044773" y="4733454"/>
            <a:ext cx="3896879" cy="778253"/>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Gain new insights into the health and status of your project with powerful analytics tools and dashboard widgets.</a:t>
            </a:r>
          </a:p>
        </p:txBody>
      </p:sp>
      <p:sp>
        <p:nvSpPr>
          <p:cNvPr id="41" name="Oval 40">
            <a:extLst>
              <a:ext uri="{FF2B5EF4-FFF2-40B4-BE49-F238E27FC236}">
                <a16:creationId xmlns:a16="http://schemas.microsoft.com/office/drawing/2014/main" id="{C770E445-ED04-4201-A872-A29324FD7386}"/>
              </a:ext>
              <a:ext uri="{C183D7F6-B498-43B3-948B-1728B52AA6E4}">
                <adec:decorative xmlns:adec="http://schemas.microsoft.com/office/drawing/2017/decorative" val="1"/>
              </a:ext>
            </a:extLst>
          </p:cNvPr>
          <p:cNvSpPr/>
          <p:nvPr/>
        </p:nvSpPr>
        <p:spPr bwMode="auto">
          <a:xfrm>
            <a:off x="436378" y="203167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Graphic 7">
            <a:extLst>
              <a:ext uri="{FF2B5EF4-FFF2-40B4-BE49-F238E27FC236}">
                <a16:creationId xmlns:a16="http://schemas.microsoft.com/office/drawing/2014/main" id="{B5160E2E-A73C-4046-AD78-FC208D394D7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112" y="2139364"/>
            <a:ext cx="252119" cy="336159"/>
          </a:xfrm>
          <a:prstGeom prst="rect">
            <a:avLst/>
          </a:prstGeom>
        </p:spPr>
      </p:pic>
      <p:pic>
        <p:nvPicPr>
          <p:cNvPr id="25" name="Graphic 24">
            <a:extLst>
              <a:ext uri="{FF2B5EF4-FFF2-40B4-BE49-F238E27FC236}">
                <a16:creationId xmlns:a16="http://schemas.microsoft.com/office/drawing/2014/main" id="{E3A70086-1112-4094-A278-32D6FAEC2D9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6510" y="3330217"/>
            <a:ext cx="364173" cy="364173"/>
          </a:xfrm>
          <a:prstGeom prst="rect">
            <a:avLst/>
          </a:prstGeom>
        </p:spPr>
      </p:pic>
      <p:pic>
        <p:nvPicPr>
          <p:cNvPr id="27" name="Graphic 26">
            <a:extLst>
              <a:ext uri="{FF2B5EF4-FFF2-40B4-BE49-F238E27FC236}">
                <a16:creationId xmlns:a16="http://schemas.microsoft.com/office/drawing/2014/main" id="{F9A3FB00-95B4-4B51-A8C9-BB50CBCE8D06}"/>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4554" y="4539836"/>
            <a:ext cx="298808" cy="298808"/>
          </a:xfrm>
          <a:prstGeom prst="rect">
            <a:avLst/>
          </a:prstGeom>
        </p:spPr>
      </p:pic>
      <p:pic>
        <p:nvPicPr>
          <p:cNvPr id="20" name="Picture 19" descr="A screenshot of Azure Boards showing a KanBan board">
            <a:extLst>
              <a:ext uri="{FF2B5EF4-FFF2-40B4-BE49-F238E27FC236}">
                <a16:creationId xmlns:a16="http://schemas.microsoft.com/office/drawing/2014/main" id="{55A316B6-5935-4BD6-9CCF-B0E78B9518C8}"/>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270"/>
          <a:stretch/>
        </p:blipFill>
        <p:spPr>
          <a:xfrm>
            <a:off x="6151991" y="1509157"/>
            <a:ext cx="6040009" cy="4352568"/>
          </a:xfrm>
          <a:prstGeom prst="rect">
            <a:avLst/>
          </a:prstGeom>
        </p:spPr>
      </p:pic>
    </p:spTree>
    <p:extLst>
      <p:ext uri="{BB962C8B-B14F-4D97-AF65-F5344CB8AC3E}">
        <p14:creationId xmlns:p14="http://schemas.microsoft.com/office/powerpoint/2010/main" val="140381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98BB155-2015-401C-B4F6-B1B4E22406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347661" y="487"/>
            <a:ext cx="7844340" cy="6857027"/>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08477" cy="679013"/>
          </a:xfrm>
        </p:spPr>
        <p:txBody>
          <a:bodyPr/>
          <a:lstStyle/>
          <a:p>
            <a:pPr>
              <a:lnSpc>
                <a:spcPct val="100000"/>
              </a:lnSpc>
            </a:pPr>
            <a:r>
              <a:rPr lang="en-GB" sz="1765">
                <a:solidFill>
                  <a:schemeClr val="tx1">
                    <a:lumMod val="65000"/>
                    <a:lumOff val="35000"/>
                  </a:schemeClr>
                </a:solidFill>
              </a:rPr>
              <a:t>Unlimited private Git repo hosting and support for TFVC that scales from a hobby project to the world’s largest Git repositories </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dirty="0">
                <a:solidFill>
                  <a:schemeClr val="bg1"/>
                </a:solidFill>
              </a:rPr>
              <a:t>Azure Repos</a:t>
            </a: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70468" y="5885957"/>
            <a:ext cx="3807664" cy="3017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D83C02"/>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0017" y="5824883"/>
            <a:ext cx="420039" cy="420037"/>
          </a:xfrm>
          <a:prstGeom prst="ellipse">
            <a:avLst/>
          </a:prstGeom>
          <a:noFill/>
          <a:ln w="28575" cap="flat" cmpd="sng" algn="ctr">
            <a:solidFill>
              <a:srgbClr val="D83C0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D83C02"/>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D83C02"/>
              </a:solidFill>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E231F2BA-54BA-40E6-81BA-C36BCB3DBE41}"/>
              </a:ext>
              <a:ext uri="{C183D7F6-B498-43B3-948B-1728B52AA6E4}">
                <adec:decorative xmlns:adec="http://schemas.microsoft.com/office/drawing/2017/decorative" val="1"/>
              </a:ext>
            </a:extLst>
          </p:cNvPr>
          <p:cNvSpPr/>
          <p:nvPr/>
        </p:nvSpPr>
        <p:spPr bwMode="auto">
          <a:xfrm>
            <a:off x="436378" y="326959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a:extLst>
              <a:ext uri="{FF2B5EF4-FFF2-40B4-BE49-F238E27FC236}">
                <a16:creationId xmlns:a16="http://schemas.microsoft.com/office/drawing/2014/main" id="{36C6868A-A0ED-4034-8001-F907A40D86BE}"/>
              </a:ext>
            </a:extLst>
          </p:cNvPr>
          <p:cNvSpPr txBox="1"/>
          <p:nvPr/>
        </p:nvSpPr>
        <p:spPr>
          <a:xfrm>
            <a:off x="1044773" y="2022698"/>
            <a:ext cx="3584824" cy="534056"/>
          </a:xfrm>
          <a:prstGeom prst="rect">
            <a:avLst/>
          </a:prstGeom>
          <a:noFill/>
        </p:spPr>
        <p:txBody>
          <a:bodyPr wrap="square" lIns="179285" tIns="143428" rIns="179285" bIns="143428" rtlCol="0">
            <a:spAutoFit/>
          </a:bodyPr>
          <a:lstStyle/>
          <a:p>
            <a:pPr>
              <a:lnSpc>
                <a:spcPct val="90000"/>
              </a:lnSpc>
              <a:spcAft>
                <a:spcPts val="588"/>
              </a:spcAft>
            </a:pPr>
            <a:r>
              <a:rPr lang="en-GB" sz="1765">
                <a:solidFill>
                  <a:schemeClr val="tx1">
                    <a:lumMod val="65000"/>
                    <a:lumOff val="35000"/>
                  </a:schemeClr>
                </a:solidFill>
                <a:latin typeface="+mj-lt"/>
              </a:rPr>
              <a:t>Works with your Git client</a:t>
            </a:r>
          </a:p>
        </p:txBody>
      </p:sp>
      <p:sp>
        <p:nvSpPr>
          <p:cNvPr id="41" name="TextBox 40">
            <a:extLst>
              <a:ext uri="{FF2B5EF4-FFF2-40B4-BE49-F238E27FC236}">
                <a16:creationId xmlns:a16="http://schemas.microsoft.com/office/drawing/2014/main" id="{9DA1B9AE-1E31-4E48-9F16-268BDA133F56}"/>
              </a:ext>
            </a:extLst>
          </p:cNvPr>
          <p:cNvSpPr txBox="1"/>
          <p:nvPr/>
        </p:nvSpPr>
        <p:spPr>
          <a:xfrm>
            <a:off x="1044773" y="2333939"/>
            <a:ext cx="3896879" cy="615522"/>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Securely connect with and push code into your Git repos from any IDE, editor, or Git client.</a:t>
            </a:r>
            <a:endParaRPr lang="en-US" sz="1176">
              <a:solidFill>
                <a:srgbClr val="595959"/>
              </a:solidFill>
            </a:endParaRPr>
          </a:p>
        </p:txBody>
      </p:sp>
      <p:sp>
        <p:nvSpPr>
          <p:cNvPr id="42" name="TextBox 41">
            <a:extLst>
              <a:ext uri="{FF2B5EF4-FFF2-40B4-BE49-F238E27FC236}">
                <a16:creationId xmlns:a16="http://schemas.microsoft.com/office/drawing/2014/main" id="{7F69BA65-4D1C-411C-B247-436C2A21013C}"/>
              </a:ext>
            </a:extLst>
          </p:cNvPr>
          <p:cNvSpPr txBox="1"/>
          <p:nvPr/>
        </p:nvSpPr>
        <p:spPr>
          <a:xfrm>
            <a:off x="1044773" y="3265997"/>
            <a:ext cx="3584824" cy="534056"/>
          </a:xfrm>
          <a:prstGeom prst="rect">
            <a:avLst/>
          </a:prstGeom>
          <a:noFill/>
        </p:spPr>
        <p:txBody>
          <a:bodyPr wrap="square" lIns="179285" tIns="143428" rIns="179285" bIns="143428" rtlCol="0">
            <a:spAutoFit/>
          </a:bodyPr>
          <a:lstStyle/>
          <a:p>
            <a:pPr>
              <a:lnSpc>
                <a:spcPct val="90000"/>
              </a:lnSpc>
              <a:spcAft>
                <a:spcPts val="588"/>
              </a:spcAft>
            </a:pPr>
            <a:r>
              <a:rPr lang="en-GB" sz="1765">
                <a:solidFill>
                  <a:schemeClr val="tx1">
                    <a:lumMod val="65000"/>
                    <a:lumOff val="35000"/>
                  </a:schemeClr>
                </a:solidFill>
                <a:latin typeface="+mj-lt"/>
              </a:rPr>
              <a:t>Web hooks and API integration</a:t>
            </a:r>
          </a:p>
        </p:txBody>
      </p:sp>
      <p:sp>
        <p:nvSpPr>
          <p:cNvPr id="43" name="TextBox 42">
            <a:extLst>
              <a:ext uri="{FF2B5EF4-FFF2-40B4-BE49-F238E27FC236}">
                <a16:creationId xmlns:a16="http://schemas.microsoft.com/office/drawing/2014/main" id="{8343520C-365C-4DD3-A6EE-6EEACCA258EB}"/>
              </a:ext>
            </a:extLst>
          </p:cNvPr>
          <p:cNvSpPr txBox="1"/>
          <p:nvPr/>
        </p:nvSpPr>
        <p:spPr>
          <a:xfrm>
            <a:off x="1044773" y="3577238"/>
            <a:ext cx="3896879" cy="615522"/>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Add validations and extensions from the marketplace or build your own using web hooks and REST APIs.</a:t>
            </a:r>
            <a:endParaRPr lang="en-US" sz="1176">
              <a:solidFill>
                <a:srgbClr val="595959"/>
              </a:solidFill>
            </a:endParaRPr>
          </a:p>
        </p:txBody>
      </p:sp>
      <p:sp>
        <p:nvSpPr>
          <p:cNvPr id="44" name="Oval 43">
            <a:extLst>
              <a:ext uri="{FF2B5EF4-FFF2-40B4-BE49-F238E27FC236}">
                <a16:creationId xmlns:a16="http://schemas.microsoft.com/office/drawing/2014/main" id="{7E034A3A-A4A8-4FBB-942E-6C93C6CE439E}"/>
              </a:ext>
              <a:ext uri="{C183D7F6-B498-43B3-948B-1728B52AA6E4}">
                <adec:decorative xmlns:adec="http://schemas.microsoft.com/office/drawing/2017/decorative" val="1"/>
              </a:ext>
            </a:extLst>
          </p:cNvPr>
          <p:cNvSpPr/>
          <p:nvPr/>
        </p:nvSpPr>
        <p:spPr bwMode="auto">
          <a:xfrm>
            <a:off x="436378" y="4425807"/>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a:extLst>
              <a:ext uri="{FF2B5EF4-FFF2-40B4-BE49-F238E27FC236}">
                <a16:creationId xmlns:a16="http://schemas.microsoft.com/office/drawing/2014/main" id="{1E62A60F-AB60-4082-B174-8789DC97B9AB}"/>
              </a:ext>
            </a:extLst>
          </p:cNvPr>
          <p:cNvSpPr txBox="1"/>
          <p:nvPr/>
        </p:nvSpPr>
        <p:spPr>
          <a:xfrm>
            <a:off x="1044773" y="4422213"/>
            <a:ext cx="4500083" cy="534056"/>
          </a:xfrm>
          <a:prstGeom prst="rect">
            <a:avLst/>
          </a:prstGeom>
          <a:noFill/>
        </p:spPr>
        <p:txBody>
          <a:bodyPr wrap="square" lIns="179285" tIns="143428" rIns="179285" bIns="143428" rtlCol="0">
            <a:spAutoFit/>
          </a:bodyPr>
          <a:lstStyle/>
          <a:p>
            <a:pPr>
              <a:lnSpc>
                <a:spcPct val="90000"/>
              </a:lnSpc>
              <a:spcAft>
                <a:spcPts val="588"/>
              </a:spcAft>
            </a:pPr>
            <a:r>
              <a:rPr lang="en-GB" sz="1765">
                <a:solidFill>
                  <a:schemeClr val="tx1">
                    <a:lumMod val="65000"/>
                    <a:lumOff val="35000"/>
                  </a:schemeClr>
                </a:solidFill>
                <a:latin typeface="+mj-lt"/>
              </a:rPr>
              <a:t>Semantic code search</a:t>
            </a:r>
          </a:p>
        </p:txBody>
      </p:sp>
      <p:sp>
        <p:nvSpPr>
          <p:cNvPr id="46" name="TextBox 45">
            <a:extLst>
              <a:ext uri="{FF2B5EF4-FFF2-40B4-BE49-F238E27FC236}">
                <a16:creationId xmlns:a16="http://schemas.microsoft.com/office/drawing/2014/main" id="{9DA1E11A-F562-4DB4-A6D6-7CEFEFE43CC7}"/>
              </a:ext>
            </a:extLst>
          </p:cNvPr>
          <p:cNvSpPr txBox="1"/>
          <p:nvPr/>
        </p:nvSpPr>
        <p:spPr>
          <a:xfrm>
            <a:off x="1044773" y="4733454"/>
            <a:ext cx="3896879" cy="615522"/>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Quickly find what you’re looking for with code-aware search that understands classes and variables.</a:t>
            </a:r>
          </a:p>
        </p:txBody>
      </p:sp>
      <p:sp>
        <p:nvSpPr>
          <p:cNvPr id="47" name="Oval 46">
            <a:extLst>
              <a:ext uri="{FF2B5EF4-FFF2-40B4-BE49-F238E27FC236}">
                <a16:creationId xmlns:a16="http://schemas.microsoft.com/office/drawing/2014/main" id="{3991E517-266D-483D-80EE-59EB5D7E4351}"/>
              </a:ext>
              <a:ext uri="{C183D7F6-B498-43B3-948B-1728B52AA6E4}">
                <adec:decorative xmlns:adec="http://schemas.microsoft.com/office/drawing/2017/decorative" val="1"/>
              </a:ext>
            </a:extLst>
          </p:cNvPr>
          <p:cNvSpPr/>
          <p:nvPr/>
        </p:nvSpPr>
        <p:spPr bwMode="auto">
          <a:xfrm>
            <a:off x="436378" y="203167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93288D8C-BB43-4A81-9E09-5EABEB42648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8503" y="4557931"/>
            <a:ext cx="280133" cy="280133"/>
          </a:xfrm>
          <a:prstGeom prst="rect">
            <a:avLst/>
          </a:prstGeom>
        </p:spPr>
      </p:pic>
      <p:pic>
        <p:nvPicPr>
          <p:cNvPr id="19" name="Graphic 18">
            <a:extLst>
              <a:ext uri="{FF2B5EF4-FFF2-40B4-BE49-F238E27FC236}">
                <a16:creationId xmlns:a16="http://schemas.microsoft.com/office/drawing/2014/main" id="{618E3755-67BE-496C-B460-83452793011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5848" y="2150313"/>
            <a:ext cx="354835" cy="280133"/>
          </a:xfrm>
          <a:prstGeom prst="rect">
            <a:avLst/>
          </a:prstGeom>
        </p:spPr>
      </p:pic>
      <p:pic>
        <p:nvPicPr>
          <p:cNvPr id="31" name="Graphic 30">
            <a:extLst>
              <a:ext uri="{FF2B5EF4-FFF2-40B4-BE49-F238E27FC236}">
                <a16:creationId xmlns:a16="http://schemas.microsoft.com/office/drawing/2014/main" id="{5F810962-2ECB-4B97-B308-C82C65209D1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3794" y="3406385"/>
            <a:ext cx="280133" cy="270795"/>
          </a:xfrm>
          <a:prstGeom prst="rect">
            <a:avLst/>
          </a:prstGeom>
        </p:spPr>
      </p:pic>
      <p:pic>
        <p:nvPicPr>
          <p:cNvPr id="20" name="Picture 19" descr="A screenshot of Azure Repos showing the list of Pull requests">
            <a:extLst>
              <a:ext uri="{FF2B5EF4-FFF2-40B4-BE49-F238E27FC236}">
                <a16:creationId xmlns:a16="http://schemas.microsoft.com/office/drawing/2014/main" id="{3DF5342D-19C4-40E5-90CB-9298A017C106}"/>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411"/>
          <a:stretch/>
        </p:blipFill>
        <p:spPr>
          <a:xfrm>
            <a:off x="6151991" y="1505349"/>
            <a:ext cx="6040010" cy="4359690"/>
          </a:xfrm>
          <a:prstGeom prst="rect">
            <a:avLst/>
          </a:prstGeom>
        </p:spPr>
      </p:pic>
    </p:spTree>
    <p:extLst>
      <p:ext uri="{BB962C8B-B14F-4D97-AF65-F5344CB8AC3E}">
        <p14:creationId xmlns:p14="http://schemas.microsoft.com/office/powerpoint/2010/main" val="3455094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257146D6-E9DD-4871-B1D9-F94A289EBF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347661" y="487"/>
            <a:ext cx="7844340" cy="6857027"/>
          </a:xfrm>
          <a:prstGeom prst="rect">
            <a:avLst/>
          </a:prstGeom>
        </p:spPr>
      </p:pic>
      <p:sp>
        <p:nvSpPr>
          <p:cNvPr id="9" name="Oval 8">
            <a:extLst>
              <a:ext uri="{FF2B5EF4-FFF2-40B4-BE49-F238E27FC236}">
                <a16:creationId xmlns:a16="http://schemas.microsoft.com/office/drawing/2014/main" id="{3303B4F4-BD54-418F-ABEC-9DA56768EB4B}"/>
              </a:ext>
              <a:ext uri="{C183D7F6-B498-43B3-948B-1728B52AA6E4}">
                <adec:decorative xmlns:adec="http://schemas.microsoft.com/office/drawing/2017/decorative" val="1"/>
              </a:ext>
            </a:extLst>
          </p:cNvPr>
          <p:cNvSpPr/>
          <p:nvPr/>
        </p:nvSpPr>
        <p:spPr bwMode="auto">
          <a:xfrm>
            <a:off x="436378" y="1698136"/>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19371" cy="805452"/>
          </a:xfrm>
        </p:spPr>
        <p:txBody>
          <a:bodyPr/>
          <a:lstStyle/>
          <a:p>
            <a:pPr>
              <a:lnSpc>
                <a:spcPct val="100000"/>
              </a:lnSpc>
            </a:pPr>
            <a:r>
              <a:rPr lang="en-GB" sz="1765">
                <a:solidFill>
                  <a:schemeClr val="tx1">
                    <a:lumMod val="65000"/>
                    <a:lumOff val="35000"/>
                  </a:schemeClr>
                </a:solidFill>
              </a:rPr>
              <a:t>Cloud-hosted pipelines for Linux, Windows and macOS, with unlimited minutes for open source</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a:xfrm>
            <a:off x="426425" y="223039"/>
            <a:ext cx="11336039" cy="739238"/>
          </a:xfrm>
        </p:spPr>
        <p:txBody>
          <a:bodyPr/>
          <a:lstStyle/>
          <a:p>
            <a:r>
              <a:rPr lang="en-US" dirty="0">
                <a:solidFill>
                  <a:schemeClr val="bg1"/>
                </a:solidFill>
              </a:rPr>
              <a:t>Azure Pipelines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36378" y="2811890"/>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44773" y="1545026"/>
            <a:ext cx="4417386" cy="534056"/>
          </a:xfrm>
          <a:prstGeom prst="rect">
            <a:avLst/>
          </a:prstGeom>
          <a:noFill/>
        </p:spPr>
        <p:txBody>
          <a:bodyPr wrap="square" lIns="179285" tIns="143428" rIns="179285" bIns="143428" rtlCol="0">
            <a:spAutoFit/>
          </a:bodyPr>
          <a:lstStyle/>
          <a:p>
            <a:pPr>
              <a:lnSpc>
                <a:spcPct val="90000"/>
              </a:lnSpc>
              <a:spcAft>
                <a:spcPts val="588"/>
              </a:spcAft>
            </a:pPr>
            <a:r>
              <a:rPr lang="en-US" sz="1765">
                <a:solidFill>
                  <a:schemeClr val="tx1">
                    <a:lumMod val="65000"/>
                    <a:lumOff val="35000"/>
                  </a:schemeClr>
                </a:solidFill>
                <a:latin typeface="+mj-lt"/>
              </a:rPr>
              <a:t>Any language, any platform, any cloud</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44772" y="1789866"/>
            <a:ext cx="4105056" cy="1013800"/>
          </a:xfrm>
          <a:prstGeom prst="rect">
            <a:avLst/>
          </a:prstGeom>
          <a:noFill/>
        </p:spPr>
        <p:txBody>
          <a:bodyPr wrap="square" lIns="179285" tIns="143428" rIns="179285" bIns="143428" rtlCol="0">
            <a:spAutoFit/>
          </a:bodyPr>
          <a:lstStyle/>
          <a:p>
            <a:pPr>
              <a:spcAft>
                <a:spcPts val="588"/>
              </a:spcAft>
            </a:pPr>
            <a:r>
              <a:rPr lang="en-US" sz="1176">
                <a:solidFill>
                  <a:srgbClr val="595959"/>
                </a:solidFill>
              </a:rPr>
              <a:t>Build, test, and deploy Node.js, Python,  Java, PHP, Ruby, C/C++, .NET, Android, and iOS apps. Run in parallel on Linux, macOS, and Windows.  Deploy to Azure, AWS, GCP or on-premises</a:t>
            </a:r>
          </a:p>
        </p:txBody>
      </p:sp>
      <p:sp>
        <p:nvSpPr>
          <p:cNvPr id="20" name="TextBox 19">
            <a:extLst>
              <a:ext uri="{FF2B5EF4-FFF2-40B4-BE49-F238E27FC236}">
                <a16:creationId xmlns:a16="http://schemas.microsoft.com/office/drawing/2014/main" id="{D306CDB6-E465-4A41-B520-9DC0AC0600BC}"/>
              </a:ext>
            </a:extLst>
          </p:cNvPr>
          <p:cNvSpPr txBox="1"/>
          <p:nvPr/>
        </p:nvSpPr>
        <p:spPr>
          <a:xfrm>
            <a:off x="1044773" y="2666038"/>
            <a:ext cx="3584824" cy="534056"/>
          </a:xfrm>
          <a:prstGeom prst="rect">
            <a:avLst/>
          </a:prstGeom>
          <a:noFill/>
        </p:spPr>
        <p:txBody>
          <a:bodyPr wrap="square" lIns="179285" tIns="143428" rIns="179285" bIns="143428" rtlCol="0">
            <a:spAutoFit/>
          </a:bodyPr>
          <a:lstStyle/>
          <a:p>
            <a:pPr>
              <a:lnSpc>
                <a:spcPct val="90000"/>
              </a:lnSpc>
              <a:spcAft>
                <a:spcPts val="588"/>
              </a:spcAft>
            </a:pPr>
            <a:r>
              <a:rPr lang="en-US" sz="1765">
                <a:solidFill>
                  <a:schemeClr val="tx1">
                    <a:lumMod val="65000"/>
                    <a:lumOff val="35000"/>
                  </a:schemeClr>
                </a:solidFill>
                <a:latin typeface="+mj-lt"/>
              </a:rPr>
              <a:t>Extensible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44773" y="2901096"/>
            <a:ext cx="3896879" cy="1013800"/>
          </a:xfrm>
          <a:prstGeom prst="rect">
            <a:avLst/>
          </a:prstGeom>
          <a:noFill/>
        </p:spPr>
        <p:txBody>
          <a:bodyPr wrap="square" lIns="179285" tIns="143428" rIns="179285" bIns="143428" rtlCol="0">
            <a:spAutoFit/>
          </a:bodyPr>
          <a:lstStyle/>
          <a:p>
            <a:pPr>
              <a:spcAft>
                <a:spcPts val="588"/>
              </a:spcAft>
            </a:pPr>
            <a:r>
              <a:rPr lang="en-GB" sz="1176">
                <a:solidFill>
                  <a:srgbClr val="595959"/>
                </a:solidFill>
              </a:rPr>
              <a:t>Explore and implement a wide range of community-built build, test, and deployment tasks, along with hundreds of extensions from Slack to </a:t>
            </a:r>
            <a:r>
              <a:rPr lang="en-GB" sz="1176" err="1">
                <a:solidFill>
                  <a:srgbClr val="595959"/>
                </a:solidFill>
              </a:rPr>
              <a:t>SonarCloud</a:t>
            </a:r>
            <a:r>
              <a:rPr lang="en-GB" sz="1176">
                <a:solidFill>
                  <a:srgbClr val="595959"/>
                </a:solidFill>
              </a:rPr>
              <a:t>.</a:t>
            </a:r>
            <a:r>
              <a:rPr lang="en-US" sz="1176">
                <a:solidFill>
                  <a:srgbClr val="595959"/>
                </a:solidFill>
              </a:rPr>
              <a:t> </a:t>
            </a:r>
            <a:r>
              <a:rPr lang="en-GB" sz="1176">
                <a:solidFill>
                  <a:srgbClr val="595959"/>
                </a:solidFill>
              </a:rPr>
              <a:t>Support for YAML, reporting and more</a:t>
            </a:r>
            <a:endParaRPr lang="en-US" sz="1176">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32583" y="4892845"/>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44773" y="4746230"/>
            <a:ext cx="3584824" cy="534056"/>
          </a:xfrm>
          <a:prstGeom prst="rect">
            <a:avLst/>
          </a:prstGeom>
          <a:noFill/>
        </p:spPr>
        <p:txBody>
          <a:bodyPr wrap="square" lIns="179285" tIns="143428" rIns="179285" bIns="143428" rtlCol="0">
            <a:spAutoFit/>
          </a:bodyPr>
          <a:lstStyle/>
          <a:p>
            <a:pPr>
              <a:lnSpc>
                <a:spcPct val="90000"/>
              </a:lnSpc>
              <a:spcAft>
                <a:spcPts val="588"/>
              </a:spcAft>
            </a:pPr>
            <a:r>
              <a:rPr lang="en-US" sz="1765">
                <a:solidFill>
                  <a:schemeClr val="tx1">
                    <a:lumMod val="65000"/>
                    <a:lumOff val="35000"/>
                  </a:schemeClr>
                </a:solidFill>
                <a:latin typeface="+mj-lt"/>
              </a:rPr>
              <a:t>Best-in-class for open source</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44772" y="5002137"/>
            <a:ext cx="4210700" cy="1013445"/>
          </a:xfrm>
          <a:prstGeom prst="rect">
            <a:avLst/>
          </a:prstGeom>
          <a:noFill/>
        </p:spPr>
        <p:txBody>
          <a:bodyPr wrap="square" lIns="179285" tIns="143428" rIns="179285" bIns="143428" rtlCol="0">
            <a:spAutoFit/>
          </a:bodyPr>
          <a:lstStyle/>
          <a:p>
            <a:pPr>
              <a:spcAft>
                <a:spcPts val="588"/>
              </a:spcAft>
            </a:pPr>
            <a:r>
              <a:rPr lang="en-GB" sz="1176">
                <a:solidFill>
                  <a:srgbClr val="595959"/>
                </a:solidFill>
              </a:rPr>
              <a:t>Ensure fast continuous integration/continuous delivery (CI/CD) pipelines for every open source project. Get unlimited build minutes for all open source projects with up to 10 free parallel jobs across Linux, macOS and Windows</a:t>
            </a:r>
            <a:endParaRPr lang="en-US" sz="1176">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70468" y="6198992"/>
            <a:ext cx="3807664" cy="3017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2C65E1"/>
                </a:solidFill>
                <a:latin typeface="Segoe UI Semibold" panose="020B0702040204020203" pitchFamily="34" charset="0"/>
                <a:cs typeface="Segoe UI Semibold" panose="020B0702040204020203" pitchFamily="34" charset="0"/>
              </a:rPr>
              <a:t>https://azure.com/pipelines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0017" y="6137918"/>
            <a:ext cx="420039" cy="420037"/>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2C65E1"/>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2C65E1"/>
              </a:solidFill>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28969C80-65DA-4231-83DC-5638E0C213C6}"/>
              </a:ext>
              <a:ext uri="{C183D7F6-B498-43B3-948B-1728B52AA6E4}">
                <adec:decorative xmlns:adec="http://schemas.microsoft.com/office/drawing/2017/decorative" val="1"/>
              </a:ext>
            </a:extLst>
          </p:cNvPr>
          <p:cNvSpPr/>
          <p:nvPr/>
        </p:nvSpPr>
        <p:spPr bwMode="auto">
          <a:xfrm>
            <a:off x="436379" y="3917073"/>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8446C7CC-67CB-4D25-A20A-694A6E1F21D8}"/>
              </a:ext>
            </a:extLst>
          </p:cNvPr>
          <p:cNvSpPr txBox="1"/>
          <p:nvPr/>
        </p:nvSpPr>
        <p:spPr>
          <a:xfrm>
            <a:off x="1044773" y="3795101"/>
            <a:ext cx="3584824" cy="534056"/>
          </a:xfrm>
          <a:prstGeom prst="rect">
            <a:avLst/>
          </a:prstGeom>
          <a:noFill/>
        </p:spPr>
        <p:txBody>
          <a:bodyPr wrap="square" lIns="179285" tIns="143428" rIns="179285" bIns="143428" rtlCol="0">
            <a:spAutoFit/>
          </a:bodyPr>
          <a:lstStyle/>
          <a:p>
            <a:pPr>
              <a:lnSpc>
                <a:spcPct val="90000"/>
              </a:lnSpc>
              <a:spcAft>
                <a:spcPts val="588"/>
              </a:spcAft>
            </a:pPr>
            <a:r>
              <a:rPr lang="en-US" sz="1765">
                <a:solidFill>
                  <a:schemeClr val="tx1">
                    <a:lumMod val="65000"/>
                    <a:lumOff val="35000"/>
                  </a:schemeClr>
                </a:solidFill>
                <a:latin typeface="+mj-lt"/>
              </a:rPr>
              <a:t>Containers and Kubernetes</a:t>
            </a:r>
          </a:p>
        </p:txBody>
      </p:sp>
      <p:sp>
        <p:nvSpPr>
          <p:cNvPr id="34" name="TextBox 33">
            <a:extLst>
              <a:ext uri="{FF2B5EF4-FFF2-40B4-BE49-F238E27FC236}">
                <a16:creationId xmlns:a16="http://schemas.microsoft.com/office/drawing/2014/main" id="{C7FD4636-4259-4145-9391-F318DE7B8336}"/>
              </a:ext>
            </a:extLst>
          </p:cNvPr>
          <p:cNvSpPr txBox="1"/>
          <p:nvPr/>
        </p:nvSpPr>
        <p:spPr>
          <a:xfrm>
            <a:off x="1044772" y="4019736"/>
            <a:ext cx="4210699" cy="832764"/>
          </a:xfrm>
          <a:prstGeom prst="rect">
            <a:avLst/>
          </a:prstGeom>
          <a:noFill/>
        </p:spPr>
        <p:txBody>
          <a:bodyPr wrap="square" lIns="179285" tIns="143428" rIns="179285" bIns="143428" rtlCol="0">
            <a:spAutoFit/>
          </a:bodyPr>
          <a:lstStyle/>
          <a:p>
            <a:pPr>
              <a:spcAft>
                <a:spcPts val="588"/>
              </a:spcAft>
            </a:pPr>
            <a:r>
              <a:rPr lang="en-GB" sz="1176">
                <a:solidFill>
                  <a:srgbClr val="595959"/>
                </a:solidFill>
              </a:rPr>
              <a:t>Easily build and push images to container registries like Docker Hub and Azure Container Registry. Deploy containers to individual hosts or Kubernetes.</a:t>
            </a:r>
            <a:endParaRPr lang="en-US" sz="1176">
              <a:solidFill>
                <a:srgbClr val="595959"/>
              </a:solidFill>
            </a:endParaRPr>
          </a:p>
        </p:txBody>
      </p:sp>
      <p:pic>
        <p:nvPicPr>
          <p:cNvPr id="26" name="Graphic 25">
            <a:extLst>
              <a:ext uri="{FF2B5EF4-FFF2-40B4-BE49-F238E27FC236}">
                <a16:creationId xmlns:a16="http://schemas.microsoft.com/office/drawing/2014/main" id="{00E8F52D-C4CC-4645-A09C-A5C2D2D471F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0491" y="1801135"/>
            <a:ext cx="336159" cy="319351"/>
          </a:xfrm>
          <a:prstGeom prst="rect">
            <a:avLst/>
          </a:prstGeom>
        </p:spPr>
      </p:pic>
      <p:pic>
        <p:nvPicPr>
          <p:cNvPr id="36" name="Graphic 35">
            <a:extLst>
              <a:ext uri="{FF2B5EF4-FFF2-40B4-BE49-F238E27FC236}">
                <a16:creationId xmlns:a16="http://schemas.microsoft.com/office/drawing/2014/main" id="{0BDC9036-025D-43F9-AA73-A887588652A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7655" y="2916002"/>
            <a:ext cx="280133" cy="336159"/>
          </a:xfrm>
          <a:prstGeom prst="rect">
            <a:avLst/>
          </a:prstGeom>
        </p:spPr>
      </p:pic>
      <p:pic>
        <p:nvPicPr>
          <p:cNvPr id="38" name="Graphic 37">
            <a:extLst>
              <a:ext uri="{FF2B5EF4-FFF2-40B4-BE49-F238E27FC236}">
                <a16:creationId xmlns:a16="http://schemas.microsoft.com/office/drawing/2014/main" id="{ABF23BC7-1AA2-4459-BE12-18A85FDCC87A}"/>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0491" y="4014621"/>
            <a:ext cx="336159" cy="336159"/>
          </a:xfrm>
          <a:prstGeom prst="rect">
            <a:avLst/>
          </a:prstGeom>
        </p:spPr>
      </p:pic>
      <p:pic>
        <p:nvPicPr>
          <p:cNvPr id="40" name="Graphic 39">
            <a:extLst>
              <a:ext uri="{FF2B5EF4-FFF2-40B4-BE49-F238E27FC236}">
                <a16:creationId xmlns:a16="http://schemas.microsoft.com/office/drawing/2014/main" id="{D78B9476-067F-4594-A90A-F35EEEB4FE4B}"/>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27357" y="4989698"/>
            <a:ext cx="354835" cy="354835"/>
          </a:xfrm>
          <a:prstGeom prst="rect">
            <a:avLst/>
          </a:prstGeom>
        </p:spPr>
      </p:pic>
      <p:pic>
        <p:nvPicPr>
          <p:cNvPr id="27" name="Online Image Placeholder 15" descr="Screenshot of Azure Pipelines showing a running build.">
            <a:extLst>
              <a:ext uri="{FF2B5EF4-FFF2-40B4-BE49-F238E27FC236}">
                <a16:creationId xmlns:a16="http://schemas.microsoft.com/office/drawing/2014/main" id="{4A8BD06D-8513-42C8-93C5-8F3FCB8FDAC4}"/>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r="13127"/>
          <a:stretch/>
        </p:blipFill>
        <p:spPr>
          <a:xfrm>
            <a:off x="6151992" y="1516281"/>
            <a:ext cx="6040009" cy="4345444"/>
          </a:xfrm>
          <a:prstGeom prst="rect">
            <a:avLst/>
          </a:prstGeom>
        </p:spPr>
      </p:pic>
    </p:spTree>
    <p:extLst>
      <p:ext uri="{BB962C8B-B14F-4D97-AF65-F5344CB8AC3E}">
        <p14:creationId xmlns:p14="http://schemas.microsoft.com/office/powerpoint/2010/main" val="557622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26423" y="1760547"/>
            <a:ext cx="5555966" cy="757914"/>
          </a:xfrm>
        </p:spPr>
        <p:txBody>
          <a:bodyPr/>
          <a:lstStyle/>
          <a:p>
            <a:r>
              <a:rPr lang="en-GB" sz="4313" dirty="0">
                <a:solidFill>
                  <a:srgbClr val="0070C0"/>
                </a:solidFill>
              </a:rPr>
              <a:t>Azure Pipelines</a:t>
            </a:r>
            <a:endParaRPr lang="en-US" sz="4313" dirty="0">
              <a:solidFill>
                <a:srgbClr val="0070C0"/>
              </a:solidFill>
            </a:endParaRPr>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26423" y="3362591"/>
            <a:ext cx="5555965" cy="2265334"/>
          </a:xfrm>
        </p:spPr>
        <p:txBody>
          <a:bodyPr/>
          <a:lstStyle/>
          <a:p>
            <a:pPr>
              <a:lnSpc>
                <a:spcPct val="100000"/>
              </a:lnSpc>
            </a:pPr>
            <a:r>
              <a:rPr lang="en-GB" dirty="0"/>
              <a:t>Free</a:t>
            </a:r>
            <a:r>
              <a:rPr lang="en-GB" dirty="0">
                <a:latin typeface="+mj-lt"/>
              </a:rPr>
              <a:t> unlimited</a:t>
            </a:r>
            <a:r>
              <a:rPr lang="en-GB" dirty="0"/>
              <a:t> build minutes for public projects</a:t>
            </a:r>
          </a:p>
          <a:p>
            <a:pPr>
              <a:lnSpc>
                <a:spcPct val="100000"/>
              </a:lnSpc>
            </a:pPr>
            <a:r>
              <a:rPr lang="en-GB" dirty="0"/>
              <a:t>Up to 10 free parallel jobs across Windows, Linux and macOS</a:t>
            </a:r>
            <a:endParaRPr lang="en-US" dirty="0"/>
          </a:p>
        </p:txBody>
      </p:sp>
      <p:sp>
        <p:nvSpPr>
          <p:cNvPr id="5" name="Rectangle 4">
            <a:extLst>
              <a:ext uri="{FF2B5EF4-FFF2-40B4-BE49-F238E27FC236}">
                <a16:creationId xmlns:a16="http://schemas.microsoft.com/office/drawing/2014/main" id="{7166DBF9-50A5-4BB5-9137-A27ED49C023D}"/>
              </a:ext>
              <a:ext uri="{C183D7F6-B498-43B3-948B-1728B52AA6E4}">
                <adec:decorative xmlns:adec="http://schemas.microsoft.com/office/drawing/2017/decorative" val="1"/>
              </a:ext>
            </a:extLst>
          </p:cNvPr>
          <p:cNvSpPr/>
          <p:nvPr/>
        </p:nvSpPr>
        <p:spPr bwMode="auto">
          <a:xfrm>
            <a:off x="6209611" y="487"/>
            <a:ext cx="5982390" cy="685702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DA2E6261-91C7-4B45-9E95-89C2B434E17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23" y="527999"/>
            <a:ext cx="1220497" cy="1220497"/>
          </a:xfrm>
          <a:prstGeom prst="rect">
            <a:avLst/>
          </a:prstGeom>
        </p:spPr>
      </p:pic>
      <p:grpSp>
        <p:nvGrpSpPr>
          <p:cNvPr id="10" name="Group 9">
            <a:extLst>
              <a:ext uri="{FF2B5EF4-FFF2-40B4-BE49-F238E27FC236}">
                <a16:creationId xmlns:a16="http://schemas.microsoft.com/office/drawing/2014/main" id="{3BC3DFE3-E88F-49EB-8925-687D238697EB}"/>
              </a:ext>
              <a:ext uri="{C183D7F6-B498-43B3-948B-1728B52AA6E4}">
                <adec:decorative xmlns:adec="http://schemas.microsoft.com/office/drawing/2017/decorative" val="1"/>
              </a:ext>
            </a:extLst>
          </p:cNvPr>
          <p:cNvGrpSpPr/>
          <p:nvPr/>
        </p:nvGrpSpPr>
        <p:grpSpPr>
          <a:xfrm>
            <a:off x="6808747" y="2869421"/>
            <a:ext cx="5383254" cy="767420"/>
            <a:chOff x="6826102" y="3313018"/>
            <a:chExt cx="5491199" cy="782808"/>
          </a:xfrm>
        </p:grpSpPr>
        <p:sp>
          <p:nvSpPr>
            <p:cNvPr id="8" name="Title 1">
              <a:extLst>
                <a:ext uri="{FF2B5EF4-FFF2-40B4-BE49-F238E27FC236}">
                  <a16:creationId xmlns:a16="http://schemas.microsoft.com/office/drawing/2014/main" id="{31ECFCD3-A572-45B3-93F1-25DBB4850EA3}"/>
                </a:ext>
              </a:extLst>
            </p:cNvPr>
            <p:cNvSpPr txBox="1">
              <a:spLocks/>
            </p:cNvSpPr>
            <p:nvPr/>
          </p:nvSpPr>
          <p:spPr>
            <a:xfrm>
              <a:off x="6826102" y="3313018"/>
              <a:ext cx="5491199" cy="773112"/>
            </a:xfrm>
            <a:prstGeom prst="rect">
              <a:avLst/>
            </a:prstGeom>
          </p:spPr>
          <p:txBody>
            <a:bodyPr vert="horz" wrap="square" lIns="0" tIns="161356"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r>
                <a:rPr lang="en-US" sz="3529" dirty="0">
                  <a:solidFill>
                    <a:schemeClr val="bg1"/>
                  </a:solidFill>
                </a:rPr>
                <a:t>Microsoft       Open Source</a:t>
              </a:r>
            </a:p>
          </p:txBody>
        </p:sp>
        <p:pic>
          <p:nvPicPr>
            <p:cNvPr id="9" name="Graphic 8" descr="Heart">
              <a:extLst>
                <a:ext uri="{FF2B5EF4-FFF2-40B4-BE49-F238E27FC236}">
                  <a16:creationId xmlns:a16="http://schemas.microsoft.com/office/drawing/2014/main" id="{3A4F4E45-4F6B-421A-B779-FB1A8F98F1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45061" y="3313018"/>
              <a:ext cx="782808" cy="782808"/>
            </a:xfrm>
            <a:prstGeom prst="rect">
              <a:avLst/>
            </a:prstGeom>
          </p:spPr>
        </p:pic>
      </p:grpSp>
      <p:sp>
        <p:nvSpPr>
          <p:cNvPr id="11" name="Text Placeholder 3">
            <a:extLst>
              <a:ext uri="{FF2B5EF4-FFF2-40B4-BE49-F238E27FC236}">
                <a16:creationId xmlns:a16="http://schemas.microsoft.com/office/drawing/2014/main" id="{4979C666-F13D-49C0-99FB-C4952A5703A8}"/>
              </a:ext>
            </a:extLst>
          </p:cNvPr>
          <p:cNvSpPr txBox="1">
            <a:spLocks/>
          </p:cNvSpPr>
          <p:nvPr/>
        </p:nvSpPr>
        <p:spPr>
          <a:xfrm>
            <a:off x="970468" y="6198992"/>
            <a:ext cx="3807664" cy="3017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2C65E1"/>
                </a:solidFill>
                <a:latin typeface="Segoe UI Semibold" panose="020B0702040204020203" pitchFamily="34" charset="0"/>
                <a:cs typeface="Segoe UI Semibold" panose="020B0702040204020203" pitchFamily="34" charset="0"/>
              </a:rPr>
              <a:t>https://azure.com/pipelines</a:t>
            </a:r>
          </a:p>
        </p:txBody>
      </p:sp>
      <p:sp>
        <p:nvSpPr>
          <p:cNvPr id="12" name="Oval 11">
            <a:extLst>
              <a:ext uri="{FF2B5EF4-FFF2-40B4-BE49-F238E27FC236}">
                <a16:creationId xmlns:a16="http://schemas.microsoft.com/office/drawing/2014/main" id="{60136C7D-5B5D-43E7-93EE-560962F8A7EC}"/>
              </a:ext>
              <a:ext uri="{C183D7F6-B498-43B3-948B-1728B52AA6E4}">
                <adec:decorative xmlns:adec="http://schemas.microsoft.com/office/drawing/2017/decorative" val="1"/>
              </a:ext>
            </a:extLst>
          </p:cNvPr>
          <p:cNvSpPr/>
          <p:nvPr/>
        </p:nvSpPr>
        <p:spPr bwMode="auto">
          <a:xfrm>
            <a:off x="400017" y="6137918"/>
            <a:ext cx="420039" cy="420037"/>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dirty="0">
                <a:ln w="19050">
                  <a:noFill/>
                </a:ln>
                <a:solidFill>
                  <a:srgbClr val="2C65E1"/>
                </a:solidFill>
                <a:latin typeface="Segoe UI"/>
                <a:ea typeface="Segoe UI" pitchFamily="34" charset="0"/>
                <a:cs typeface="Segoe UI" pitchFamily="34" charset="0"/>
                <a:sym typeface="Wingdings" panose="05000000000000000000" pitchFamily="2" charset="2"/>
              </a:rPr>
              <a:t></a:t>
            </a:r>
            <a:endParaRPr lang="en-US" sz="1961" kern="0" dirty="0">
              <a:ln w="19050">
                <a:noFill/>
              </a:ln>
              <a:solidFill>
                <a:srgbClr val="2C65E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73021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3C075C-3E77-4398-AB9D-8C564816FC2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347661" y="487"/>
            <a:ext cx="7844340" cy="6857027"/>
          </a:xfrm>
          <a:prstGeom prst="rect">
            <a:avLst/>
          </a:prstGeom>
        </p:spPr>
      </p:pic>
      <p:pic>
        <p:nvPicPr>
          <p:cNvPr id="2" name="Picture 1" descr="Screenshot of Azure Pipelines in the GitHub Marketplace">
            <a:extLst>
              <a:ext uri="{FF2B5EF4-FFF2-40B4-BE49-F238E27FC236}">
                <a16:creationId xmlns:a16="http://schemas.microsoft.com/office/drawing/2014/main" id="{379F16DC-6394-4B66-A292-2B5183D04AD3}"/>
              </a:ext>
            </a:extLst>
          </p:cNvPr>
          <p:cNvPicPr>
            <a:picLocks noChangeAspect="1"/>
          </p:cNvPicPr>
          <p:nvPr/>
        </p:nvPicPr>
        <p:blipFill rotWithShape="1">
          <a:blip r:embed="rId3"/>
          <a:srcRect r="3099"/>
          <a:stretch/>
        </p:blipFill>
        <p:spPr>
          <a:xfrm>
            <a:off x="6128097" y="1469039"/>
            <a:ext cx="6063904" cy="4415505"/>
          </a:xfrm>
          <a:prstGeom prst="rect">
            <a:avLst/>
          </a:prstGeom>
        </p:spPr>
      </p:pic>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26423" y="3050043"/>
            <a:ext cx="5555966" cy="757914"/>
          </a:xfrm>
        </p:spPr>
        <p:txBody>
          <a:bodyPr/>
          <a:lstStyle/>
          <a:p>
            <a:r>
              <a:rPr lang="en-GB" dirty="0">
                <a:solidFill>
                  <a:srgbClr val="0070C0"/>
                </a:solidFill>
              </a:rPr>
              <a:t>Integrated with GitHub</a:t>
            </a:r>
            <a:endParaRPr lang="en-US" dirty="0">
              <a:solidFill>
                <a:srgbClr val="0070C0"/>
              </a:solidFill>
            </a:endParaRPr>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26423" y="4212441"/>
            <a:ext cx="5014667" cy="2265334"/>
          </a:xfrm>
        </p:spPr>
        <p:txBody>
          <a:bodyPr/>
          <a:lstStyle/>
          <a:p>
            <a:pPr>
              <a:lnSpc>
                <a:spcPct val="100000"/>
              </a:lnSpc>
            </a:pPr>
            <a:r>
              <a:rPr lang="en-GB" dirty="0"/>
              <a:t>Azure Pipelines available now to any developer from the GitHub Marketplace</a:t>
            </a:r>
            <a:endParaRPr lang="en-US" dirty="0"/>
          </a:p>
        </p:txBody>
      </p:sp>
      <p:pic>
        <p:nvPicPr>
          <p:cNvPr id="11" name="Picture 10">
            <a:extLst>
              <a:ext uri="{FF2B5EF4-FFF2-40B4-BE49-F238E27FC236}">
                <a16:creationId xmlns:a16="http://schemas.microsoft.com/office/drawing/2014/main" id="{AA035C09-9135-4724-A747-B3DC744DAA8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63843" y="1096234"/>
            <a:ext cx="2321568" cy="1929803"/>
          </a:xfrm>
          <a:prstGeom prst="rect">
            <a:avLst/>
          </a:prstGeom>
        </p:spPr>
      </p:pic>
    </p:spTree>
    <p:extLst>
      <p:ext uri="{BB962C8B-B14F-4D97-AF65-F5344CB8AC3E}">
        <p14:creationId xmlns:p14="http://schemas.microsoft.com/office/powerpoint/2010/main" val="281024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7480A7-0D9F-44E3-AAC6-E43D6654D338}"/>
              </a:ext>
            </a:extLst>
          </p:cNvPr>
          <p:cNvSpPr>
            <a:spLocks noGrp="1"/>
          </p:cNvSpPr>
          <p:nvPr>
            <p:ph type="body" sz="quarter" idx="14"/>
          </p:nvPr>
        </p:nvSpPr>
        <p:spPr/>
        <p:txBody>
          <a:bodyPr/>
          <a:lstStyle/>
          <a:p>
            <a:r>
              <a:rPr lang="en-US" dirty="0"/>
              <a:t>#</a:t>
            </a:r>
            <a:r>
              <a:rPr lang="en-US" dirty="0" err="1"/>
              <a:t>CodeGen</a:t>
            </a:r>
            <a:endParaRPr lang="en-US" dirty="0"/>
          </a:p>
          <a:p>
            <a:r>
              <a:rPr lang="en-US" sz="3200" dirty="0"/>
              <a:t>#</a:t>
            </a:r>
            <a:r>
              <a:rPr lang="en-US" sz="3200" dirty="0" err="1"/>
              <a:t>dotnetconf</a:t>
            </a:r>
            <a:endParaRPr lang="en-US" sz="3200" dirty="0"/>
          </a:p>
        </p:txBody>
      </p:sp>
    </p:spTree>
    <p:extLst>
      <p:ext uri="{BB962C8B-B14F-4D97-AF65-F5344CB8AC3E}">
        <p14:creationId xmlns:p14="http://schemas.microsoft.com/office/powerpoint/2010/main" val="1826529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49173F-1975-47A7-B592-458759073468}"/>
              </a:ext>
            </a:extLst>
          </p:cNvPr>
          <p:cNvSpPr>
            <a:spLocks noGrp="1"/>
          </p:cNvSpPr>
          <p:nvPr>
            <p:ph type="body" sz="quarter" idx="13"/>
          </p:nvPr>
        </p:nvSpPr>
        <p:spPr>
          <a:xfrm>
            <a:off x="4495800" y="3703320"/>
            <a:ext cx="3200400" cy="2660409"/>
          </a:xfrm>
        </p:spPr>
        <p:txBody>
          <a:bodyPr>
            <a:normAutofit fontScale="92500"/>
          </a:bodyPr>
          <a:lstStyle/>
          <a:p>
            <a:pPr>
              <a:lnSpc>
                <a:spcPct val="170000"/>
              </a:lnSpc>
            </a:pPr>
            <a:r>
              <a:rPr lang="en-GB" sz="3600" dirty="0"/>
              <a:t>Open Source</a:t>
            </a:r>
            <a:br>
              <a:rPr lang="en-GB" sz="3600" dirty="0"/>
            </a:br>
            <a:r>
              <a:rPr lang="en-GB" sz="3600" dirty="0"/>
              <a:t>Powered by Azure Pipelines</a:t>
            </a:r>
            <a:endParaRPr lang="en-US" sz="3600" dirty="0"/>
          </a:p>
        </p:txBody>
      </p:sp>
    </p:spTree>
    <p:extLst>
      <p:ext uri="{BB962C8B-B14F-4D97-AF65-F5344CB8AC3E}">
        <p14:creationId xmlns:p14="http://schemas.microsoft.com/office/powerpoint/2010/main" val="22782632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7BB28F-D4C0-4848-933D-BB7F62C167DC}"/>
              </a:ext>
            </a:extLst>
          </p:cNvPr>
          <p:cNvSpPr/>
          <p:nvPr/>
        </p:nvSpPr>
        <p:spPr bwMode="auto">
          <a:xfrm>
            <a:off x="7597658" y="391301"/>
            <a:ext cx="4164806" cy="2037914"/>
          </a:xfrm>
          <a:prstGeom prst="rect">
            <a:avLst/>
          </a:prstGeom>
          <a:solidFill>
            <a:schemeClr val="bg1">
              <a:lumMod val="95000"/>
            </a:schemeClr>
          </a:solidFill>
          <a:ln>
            <a:solidFill>
              <a:srgbClr val="A8A8A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dirty="0"/>
              <a:t>Self-Hosted Agents</a:t>
            </a:r>
          </a:p>
        </p:txBody>
      </p:sp>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1"/>
          </p:nvPr>
        </p:nvSpPr>
        <p:spPr>
          <a:xfrm>
            <a:off x="426425" y="1293256"/>
            <a:ext cx="5555965" cy="2573144"/>
          </a:xfrm>
        </p:spPr>
        <p:txBody>
          <a:bodyPr/>
          <a:lstStyle/>
          <a:p>
            <a:pPr marL="448193" indent="-448193">
              <a:buFont typeface="Arial" panose="020B0604020202020204" pitchFamily="34" charset="0"/>
              <a:buChar char="•"/>
            </a:pPr>
            <a:r>
              <a:rPr lang="en-US" dirty="0"/>
              <a:t>Ideal if you require custom build pre-requisites, control vendor license keys </a:t>
            </a:r>
            <a:r>
              <a:rPr lang="en-US" dirty="0" err="1"/>
              <a:t>etc</a:t>
            </a:r>
            <a:endParaRPr lang="en-US" dirty="0"/>
          </a:p>
          <a:p>
            <a:pPr marL="448193" indent="-448193">
              <a:buFont typeface="Arial" panose="020B0604020202020204" pitchFamily="34" charset="0"/>
              <a:buChar char="•"/>
            </a:pPr>
            <a:r>
              <a:rPr lang="en-GB" dirty="0"/>
              <a:t>C</a:t>
            </a:r>
            <a:r>
              <a:rPr lang="en-US" dirty="0"/>
              <a:t>an create in cloud or on-prem</a:t>
            </a:r>
          </a:p>
          <a:p>
            <a:pPr marL="448193" indent="-448193">
              <a:buFont typeface="Arial" panose="020B0604020202020204" pitchFamily="34" charset="0"/>
              <a:buChar char="•"/>
            </a:pPr>
            <a:r>
              <a:rPr lang="en-GB" dirty="0"/>
              <a:t>Can also d</a:t>
            </a:r>
            <a:r>
              <a:rPr lang="en-US" dirty="0" err="1"/>
              <a:t>eploy</a:t>
            </a:r>
            <a:r>
              <a:rPr lang="en-US" dirty="0"/>
              <a:t> to on-prem servers from Azure DevOps</a:t>
            </a:r>
          </a:p>
          <a:p>
            <a:pPr marL="448193" indent="-448193">
              <a:buFont typeface="Arial" panose="020B0604020202020204" pitchFamily="34" charset="0"/>
              <a:buChar char="•"/>
            </a:pPr>
            <a:r>
              <a:rPr lang="en-GB" dirty="0"/>
              <a:t>C</a:t>
            </a:r>
            <a:r>
              <a:rPr lang="en-US" dirty="0"/>
              <a:t>an use deployment groups to dynamically provision to target deployment group types</a:t>
            </a:r>
          </a:p>
        </p:txBody>
      </p:sp>
      <p:grpSp>
        <p:nvGrpSpPr>
          <p:cNvPr id="15" name="Group 14">
            <a:extLst>
              <a:ext uri="{FF2B5EF4-FFF2-40B4-BE49-F238E27FC236}">
                <a16:creationId xmlns:a16="http://schemas.microsoft.com/office/drawing/2014/main" id="{7FEEA1F5-22F8-FD4A-87AB-953886166E6A}"/>
              </a:ext>
            </a:extLst>
          </p:cNvPr>
          <p:cNvGrpSpPr/>
          <p:nvPr/>
        </p:nvGrpSpPr>
        <p:grpSpPr>
          <a:xfrm>
            <a:off x="436379" y="6430635"/>
            <a:ext cx="11326085" cy="94962"/>
            <a:chOff x="445128" y="6559056"/>
            <a:chExt cx="11553197" cy="96866"/>
          </a:xfrm>
        </p:grpSpPr>
        <p:sp>
          <p:nvSpPr>
            <p:cNvPr id="16" name="TextBox 15">
              <a:extLst>
                <a:ext uri="{FF2B5EF4-FFF2-40B4-BE49-F238E27FC236}">
                  <a16:creationId xmlns:a16="http://schemas.microsoft.com/office/drawing/2014/main" id="{4E50B62D-D02D-6844-9A8A-26A4BF3C78CA}"/>
                </a:ext>
              </a:extLst>
            </p:cNvPr>
            <p:cNvSpPr txBox="1"/>
            <p:nvPr userDrawn="1"/>
          </p:nvSpPr>
          <p:spPr>
            <a:xfrm>
              <a:off x="445128" y="6559056"/>
              <a:ext cx="907507" cy="96866"/>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7" name="Freeform: Shape 7">
              <a:extLst>
                <a:ext uri="{FF2B5EF4-FFF2-40B4-BE49-F238E27FC236}">
                  <a16:creationId xmlns:a16="http://schemas.microsoft.com/office/drawing/2014/main" id="{4288F20F-195E-FE49-9C87-34AAE2BEC50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pic>
        <p:nvPicPr>
          <p:cNvPr id="13" name="Graphic 12" descr="Azure DevOps">
            <a:extLst>
              <a:ext uri="{FF2B5EF4-FFF2-40B4-BE49-F238E27FC236}">
                <a16:creationId xmlns:a16="http://schemas.microsoft.com/office/drawing/2014/main" id="{C98B7AFC-B6BF-4686-8564-52878EE1D5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84332" y="710177"/>
            <a:ext cx="2248625" cy="352923"/>
          </a:xfrm>
          <a:prstGeom prst="rect">
            <a:avLst/>
          </a:prstGeom>
        </p:spPr>
      </p:pic>
      <p:pic>
        <p:nvPicPr>
          <p:cNvPr id="14" name="Graphic 13">
            <a:extLst>
              <a:ext uri="{FF2B5EF4-FFF2-40B4-BE49-F238E27FC236}">
                <a16:creationId xmlns:a16="http://schemas.microsoft.com/office/drawing/2014/main" id="{ED065BA7-1DAB-429B-AE28-35E6BDCA5A41}"/>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74499" y="599839"/>
            <a:ext cx="470982" cy="470982"/>
          </a:xfrm>
          <a:prstGeom prst="rect">
            <a:avLst/>
          </a:prstGeom>
        </p:spPr>
      </p:pic>
      <p:sp>
        <p:nvSpPr>
          <p:cNvPr id="9" name="Rectangle 8">
            <a:extLst>
              <a:ext uri="{FF2B5EF4-FFF2-40B4-BE49-F238E27FC236}">
                <a16:creationId xmlns:a16="http://schemas.microsoft.com/office/drawing/2014/main" id="{BF0708ED-4504-4849-AF60-0BC5324EC803}"/>
              </a:ext>
            </a:extLst>
          </p:cNvPr>
          <p:cNvSpPr/>
          <p:nvPr/>
        </p:nvSpPr>
        <p:spPr bwMode="auto">
          <a:xfrm>
            <a:off x="7843579" y="1482907"/>
            <a:ext cx="1634190" cy="551555"/>
          </a:xfrm>
          <a:prstGeom prst="rect">
            <a:avLst/>
          </a:prstGeom>
          <a:solidFill>
            <a:schemeClr val="bg1"/>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r>
              <a:rPr lang="en-GB" sz="1568" dirty="0">
                <a:solidFill>
                  <a:schemeClr val="tx1">
                    <a:lumMod val="50000"/>
                    <a:lumOff val="50000"/>
                  </a:schemeClr>
                </a:solidFill>
                <a:ea typeface="Segoe UI" pitchFamily="34" charset="0"/>
                <a:cs typeface="Segoe UI" pitchFamily="34" charset="0"/>
              </a:rPr>
              <a:t>Default</a:t>
            </a:r>
            <a:endParaRPr lang="en-US" sz="1568" dirty="0" err="1">
              <a:solidFill>
                <a:schemeClr val="tx1">
                  <a:lumMod val="50000"/>
                  <a:lumOff val="50000"/>
                </a:schemeClr>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DA26C41F-350C-467C-B353-FB7D9860F2A9}"/>
              </a:ext>
            </a:extLst>
          </p:cNvPr>
          <p:cNvSpPr/>
          <p:nvPr/>
        </p:nvSpPr>
        <p:spPr bwMode="auto">
          <a:xfrm>
            <a:off x="9833816" y="1465575"/>
            <a:ext cx="1634190" cy="551555"/>
          </a:xfrm>
          <a:prstGeom prst="rect">
            <a:avLst/>
          </a:prstGeom>
          <a:solidFill>
            <a:schemeClr val="bg1"/>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pPr>
            <a:r>
              <a:rPr lang="en-GB" sz="1568" dirty="0">
                <a:solidFill>
                  <a:schemeClr val="tx1">
                    <a:lumMod val="50000"/>
                    <a:lumOff val="50000"/>
                  </a:schemeClr>
                </a:solidFill>
                <a:ea typeface="Segoe UI" pitchFamily="34" charset="0"/>
                <a:cs typeface="Segoe UI" pitchFamily="34" charset="0"/>
              </a:rPr>
              <a:t>Hosted</a:t>
            </a:r>
            <a:endParaRPr lang="en-US" sz="1568" dirty="0" err="1">
              <a:solidFill>
                <a:schemeClr val="tx1">
                  <a:lumMod val="50000"/>
                  <a:lumOff val="50000"/>
                </a:schemeClr>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2D1201A9-96E0-483B-9E44-5D1A81038268}"/>
              </a:ext>
            </a:extLst>
          </p:cNvPr>
          <p:cNvGrpSpPr/>
          <p:nvPr/>
        </p:nvGrpSpPr>
        <p:grpSpPr>
          <a:xfrm>
            <a:off x="9396311" y="2748091"/>
            <a:ext cx="2366153" cy="851362"/>
            <a:chOff x="9354393" y="2716338"/>
            <a:chExt cx="2413599" cy="868434"/>
          </a:xfrm>
        </p:grpSpPr>
        <p:sp>
          <p:nvSpPr>
            <p:cNvPr id="10" name="Rectangle 9">
              <a:extLst>
                <a:ext uri="{FF2B5EF4-FFF2-40B4-BE49-F238E27FC236}">
                  <a16:creationId xmlns:a16="http://schemas.microsoft.com/office/drawing/2014/main" id="{CBBA4E8B-2419-437E-B7F6-1727A13F4659}"/>
                </a:ext>
              </a:extLst>
            </p:cNvPr>
            <p:cNvSpPr/>
            <p:nvPr/>
          </p:nvSpPr>
          <p:spPr bwMode="auto">
            <a:xfrm flipH="1">
              <a:off x="9354393" y="2716338"/>
              <a:ext cx="2413599" cy="868434"/>
            </a:xfrm>
            <a:prstGeom prst="rect">
              <a:avLst/>
            </a:prstGeom>
            <a:solidFill>
              <a:schemeClr val="bg1">
                <a:lumMod val="95000"/>
              </a:schemeClr>
            </a:solidFill>
            <a:ln>
              <a:solidFill>
                <a:srgbClr val="A8A8A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529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372" dirty="0">
                  <a:solidFill>
                    <a:schemeClr val="tx1">
                      <a:lumMod val="50000"/>
                      <a:lumOff val="50000"/>
                    </a:schemeClr>
                  </a:solidFill>
                  <a:ea typeface="Segoe UI" pitchFamily="34" charset="0"/>
                  <a:cs typeface="Segoe UI" pitchFamily="34" charset="0"/>
                </a:rPr>
                <a:t>Microsoft Hosted Agents</a:t>
              </a:r>
              <a:endParaRPr lang="en-US" sz="1372" dirty="0" err="1">
                <a:solidFill>
                  <a:schemeClr val="tx1">
                    <a:lumMod val="50000"/>
                    <a:lumOff val="50000"/>
                  </a:schemeClr>
                </a:soli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5FD507F9-F98C-4D7D-9C72-AACBF3AD93CE}"/>
                </a:ext>
              </a:extLst>
            </p:cNvPr>
            <p:cNvSpPr/>
            <p:nvPr/>
          </p:nvSpPr>
          <p:spPr bwMode="auto">
            <a:xfrm>
              <a:off x="9491000" y="3052200"/>
              <a:ext cx="445062" cy="44506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3FCECBF7-62E4-4DA8-862C-0D581CEC620F}"/>
                </a:ext>
              </a:extLst>
            </p:cNvPr>
            <p:cNvSpPr/>
            <p:nvPr/>
          </p:nvSpPr>
          <p:spPr bwMode="auto">
            <a:xfrm>
              <a:off x="10056485" y="3052200"/>
              <a:ext cx="445062" cy="44506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4606713F-45FB-48EF-9179-F6A7BDD08A48}"/>
                </a:ext>
              </a:extLst>
            </p:cNvPr>
            <p:cNvSpPr/>
            <p:nvPr/>
          </p:nvSpPr>
          <p:spPr bwMode="auto">
            <a:xfrm>
              <a:off x="10621970" y="3052200"/>
              <a:ext cx="445062" cy="44506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46E9B2A1-0DA6-4494-86F7-15B11115048E}"/>
                </a:ext>
              </a:extLst>
            </p:cNvPr>
            <p:cNvSpPr/>
            <p:nvPr/>
          </p:nvSpPr>
          <p:spPr bwMode="auto">
            <a:xfrm>
              <a:off x="11187788" y="3052200"/>
              <a:ext cx="445062" cy="44506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30" name="Straight Connector 29">
            <a:extLst>
              <a:ext uri="{FF2B5EF4-FFF2-40B4-BE49-F238E27FC236}">
                <a16:creationId xmlns:a16="http://schemas.microsoft.com/office/drawing/2014/main" id="{898E05F0-EFB8-46A1-905A-60A4900C6C97}"/>
              </a:ext>
            </a:extLst>
          </p:cNvPr>
          <p:cNvCxnSpPr/>
          <p:nvPr/>
        </p:nvCxnSpPr>
        <p:spPr>
          <a:xfrm flipH="1">
            <a:off x="7039032" y="3935237"/>
            <a:ext cx="4854974" cy="0"/>
          </a:xfrm>
          <a:prstGeom prst="line">
            <a:avLst/>
          </a:prstGeom>
          <a:ln w="57150">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6BA77109-0BF7-421F-9F5C-C57AAA2E45EE}"/>
              </a:ext>
            </a:extLst>
          </p:cNvPr>
          <p:cNvGrpSpPr/>
          <p:nvPr/>
        </p:nvGrpSpPr>
        <p:grpSpPr>
          <a:xfrm>
            <a:off x="7597658" y="4506776"/>
            <a:ext cx="2366153" cy="851362"/>
            <a:chOff x="9354393" y="2716338"/>
            <a:chExt cx="2413599" cy="868434"/>
          </a:xfrm>
        </p:grpSpPr>
        <p:sp>
          <p:nvSpPr>
            <p:cNvPr id="32" name="Rectangle 31">
              <a:extLst>
                <a:ext uri="{FF2B5EF4-FFF2-40B4-BE49-F238E27FC236}">
                  <a16:creationId xmlns:a16="http://schemas.microsoft.com/office/drawing/2014/main" id="{64F13455-F204-4033-84C4-90B7CCDFD6F3}"/>
                </a:ext>
              </a:extLst>
            </p:cNvPr>
            <p:cNvSpPr/>
            <p:nvPr/>
          </p:nvSpPr>
          <p:spPr bwMode="auto">
            <a:xfrm flipH="1">
              <a:off x="9354393" y="2716338"/>
              <a:ext cx="2413599" cy="868434"/>
            </a:xfrm>
            <a:prstGeom prst="rect">
              <a:avLst/>
            </a:prstGeom>
            <a:solidFill>
              <a:schemeClr val="bg1">
                <a:lumMod val="95000"/>
              </a:schemeClr>
            </a:solidFill>
            <a:ln>
              <a:solidFill>
                <a:srgbClr val="A8A8A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529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372" dirty="0">
                  <a:solidFill>
                    <a:schemeClr val="tx1">
                      <a:lumMod val="50000"/>
                      <a:lumOff val="50000"/>
                    </a:schemeClr>
                  </a:solidFill>
                  <a:ea typeface="Segoe UI" pitchFamily="34" charset="0"/>
                  <a:cs typeface="Segoe UI" pitchFamily="34" charset="0"/>
                </a:rPr>
                <a:t>Self-Hosted Agents</a:t>
              </a:r>
              <a:endParaRPr lang="en-US" sz="1372" dirty="0" err="1">
                <a:solidFill>
                  <a:schemeClr val="tx1">
                    <a:lumMod val="50000"/>
                    <a:lumOff val="50000"/>
                  </a:schemeClr>
                </a:soli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255D15CD-917D-49EB-A7DC-B3A79C0B1BC0}"/>
                </a:ext>
              </a:extLst>
            </p:cNvPr>
            <p:cNvSpPr/>
            <p:nvPr/>
          </p:nvSpPr>
          <p:spPr bwMode="auto">
            <a:xfrm>
              <a:off x="9491000" y="3052200"/>
              <a:ext cx="445062" cy="44506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92B0C31C-E5D5-431A-8C17-FC54BD68250D}"/>
                </a:ext>
              </a:extLst>
            </p:cNvPr>
            <p:cNvSpPr/>
            <p:nvPr/>
          </p:nvSpPr>
          <p:spPr bwMode="auto">
            <a:xfrm>
              <a:off x="10056485" y="3052200"/>
              <a:ext cx="445062" cy="44506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922F9F05-A628-48F0-8CB8-E1BEEA23AD80}"/>
                </a:ext>
              </a:extLst>
            </p:cNvPr>
            <p:cNvSpPr/>
            <p:nvPr/>
          </p:nvSpPr>
          <p:spPr bwMode="auto">
            <a:xfrm>
              <a:off x="10621970" y="3052200"/>
              <a:ext cx="445062" cy="44506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6CC63162-2E3E-46EF-9EE7-E48BEB746081}"/>
                </a:ext>
              </a:extLst>
            </p:cNvPr>
            <p:cNvSpPr/>
            <p:nvPr/>
          </p:nvSpPr>
          <p:spPr bwMode="auto">
            <a:xfrm>
              <a:off x="11187788" y="3052200"/>
              <a:ext cx="445062" cy="44506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8" name="Rectangle 37">
            <a:extLst>
              <a:ext uri="{FF2B5EF4-FFF2-40B4-BE49-F238E27FC236}">
                <a16:creationId xmlns:a16="http://schemas.microsoft.com/office/drawing/2014/main" id="{D36352A9-F925-4726-B357-28E495D6EC6C}"/>
              </a:ext>
            </a:extLst>
          </p:cNvPr>
          <p:cNvSpPr/>
          <p:nvPr/>
        </p:nvSpPr>
        <p:spPr bwMode="auto">
          <a:xfrm flipH="1">
            <a:off x="7597658" y="5741157"/>
            <a:ext cx="4164805" cy="851362"/>
          </a:xfrm>
          <a:prstGeom prst="rect">
            <a:avLst/>
          </a:prstGeom>
          <a:solidFill>
            <a:schemeClr val="bg1">
              <a:lumMod val="95000"/>
            </a:schemeClr>
          </a:solidFill>
          <a:ln>
            <a:solidFill>
              <a:srgbClr val="A8A8A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5292"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372" dirty="0">
                <a:solidFill>
                  <a:schemeClr val="tx1">
                    <a:lumMod val="50000"/>
                    <a:lumOff val="50000"/>
                  </a:schemeClr>
                </a:solidFill>
                <a:ea typeface="Segoe UI" pitchFamily="34" charset="0"/>
                <a:cs typeface="Segoe UI" pitchFamily="34" charset="0"/>
              </a:rPr>
              <a:t>Target on-premises environment</a:t>
            </a:r>
            <a:endParaRPr lang="en-US" sz="1372" dirty="0" err="1">
              <a:solidFill>
                <a:schemeClr val="tx1">
                  <a:lumMod val="50000"/>
                  <a:lumOff val="50000"/>
                </a:schemeClr>
              </a:soli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D4305D64-FDD6-4831-81E4-D0E988FE9609}"/>
              </a:ext>
            </a:extLst>
          </p:cNvPr>
          <p:cNvSpPr/>
          <p:nvPr/>
        </p:nvSpPr>
        <p:spPr bwMode="auto">
          <a:xfrm>
            <a:off x="11193664" y="6070416"/>
            <a:ext cx="436313" cy="436313"/>
          </a:xfrm>
          <a:prstGeom prst="rect">
            <a:avLst/>
          </a:prstGeom>
          <a:solidFill>
            <a:schemeClr val="bg2"/>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D89ECAF6-85D2-4B43-9DBA-816D0E452F6D}"/>
              </a:ext>
            </a:extLst>
          </p:cNvPr>
          <p:cNvSpPr/>
          <p:nvPr/>
        </p:nvSpPr>
        <p:spPr bwMode="auto">
          <a:xfrm>
            <a:off x="10616648" y="6070416"/>
            <a:ext cx="436313" cy="436313"/>
          </a:xfrm>
          <a:prstGeom prst="rect">
            <a:avLst/>
          </a:prstGeom>
          <a:solidFill>
            <a:schemeClr val="bg2"/>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BDF29709-1A52-4E21-9459-965B1B2058F7}"/>
              </a:ext>
            </a:extLst>
          </p:cNvPr>
          <p:cNvSpPr/>
          <p:nvPr/>
        </p:nvSpPr>
        <p:spPr bwMode="auto">
          <a:xfrm>
            <a:off x="10039634" y="6070416"/>
            <a:ext cx="436313" cy="436313"/>
          </a:xfrm>
          <a:prstGeom prst="rect">
            <a:avLst/>
          </a:prstGeom>
          <a:solidFill>
            <a:schemeClr val="bg2"/>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5021BC03-6EFD-4CD7-9218-DD2F7E6E7BF5}"/>
              </a:ext>
            </a:extLst>
          </p:cNvPr>
          <p:cNvSpPr/>
          <p:nvPr/>
        </p:nvSpPr>
        <p:spPr bwMode="auto">
          <a:xfrm>
            <a:off x="9462620" y="6070416"/>
            <a:ext cx="436313" cy="436313"/>
          </a:xfrm>
          <a:prstGeom prst="rect">
            <a:avLst/>
          </a:prstGeom>
          <a:solidFill>
            <a:schemeClr val="bg2"/>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a:extLst>
              <a:ext uri="{FF2B5EF4-FFF2-40B4-BE49-F238E27FC236}">
                <a16:creationId xmlns:a16="http://schemas.microsoft.com/office/drawing/2014/main" id="{06192A2C-5F99-4066-B8C7-EEB5D50AC335}"/>
              </a:ext>
            </a:extLst>
          </p:cNvPr>
          <p:cNvSpPr/>
          <p:nvPr/>
        </p:nvSpPr>
        <p:spPr bwMode="auto">
          <a:xfrm>
            <a:off x="8885607" y="6070416"/>
            <a:ext cx="436313" cy="436313"/>
          </a:xfrm>
          <a:prstGeom prst="rect">
            <a:avLst/>
          </a:prstGeom>
          <a:solidFill>
            <a:schemeClr val="bg2"/>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a:extLst>
              <a:ext uri="{FF2B5EF4-FFF2-40B4-BE49-F238E27FC236}">
                <a16:creationId xmlns:a16="http://schemas.microsoft.com/office/drawing/2014/main" id="{72CB0371-C53F-4DD3-ACA4-E9B72881629E}"/>
              </a:ext>
            </a:extLst>
          </p:cNvPr>
          <p:cNvSpPr/>
          <p:nvPr/>
        </p:nvSpPr>
        <p:spPr bwMode="auto">
          <a:xfrm>
            <a:off x="8308593" y="6070416"/>
            <a:ext cx="436313" cy="436313"/>
          </a:xfrm>
          <a:prstGeom prst="rect">
            <a:avLst/>
          </a:prstGeom>
          <a:solidFill>
            <a:schemeClr val="bg2"/>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F502016D-7ED2-440A-AEB7-3354C631BA19}"/>
              </a:ext>
            </a:extLst>
          </p:cNvPr>
          <p:cNvSpPr/>
          <p:nvPr/>
        </p:nvSpPr>
        <p:spPr bwMode="auto">
          <a:xfrm>
            <a:off x="7731579" y="6070416"/>
            <a:ext cx="436313" cy="436313"/>
          </a:xfrm>
          <a:prstGeom prst="rect">
            <a:avLst/>
          </a:prstGeom>
          <a:solidFill>
            <a:schemeClr val="bg2"/>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0" name="Straight Arrow Connector 49">
            <a:extLst>
              <a:ext uri="{FF2B5EF4-FFF2-40B4-BE49-F238E27FC236}">
                <a16:creationId xmlns:a16="http://schemas.microsoft.com/office/drawing/2014/main" id="{18D37704-9065-4B4E-8F94-5C9BC0A879E8}"/>
              </a:ext>
            </a:extLst>
          </p:cNvPr>
          <p:cNvCxnSpPr/>
          <p:nvPr/>
        </p:nvCxnSpPr>
        <p:spPr>
          <a:xfrm flipV="1">
            <a:off x="8660673" y="2034462"/>
            <a:ext cx="0" cy="2472314"/>
          </a:xfrm>
          <a:prstGeom prst="straightConnector1">
            <a:avLst/>
          </a:prstGeom>
          <a:ln w="50800">
            <a:solidFill>
              <a:schemeClr val="tx1">
                <a:lumMod val="65000"/>
                <a:lumOff val="35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BA4AEE6D-FD22-4D49-ACFF-2B53E1BC1F0A}"/>
              </a:ext>
            </a:extLst>
          </p:cNvPr>
          <p:cNvCxnSpPr>
            <a:cxnSpLocks/>
            <a:stCxn id="10" idx="0"/>
          </p:cNvCxnSpPr>
          <p:nvPr/>
        </p:nvCxnSpPr>
        <p:spPr>
          <a:xfrm flipV="1">
            <a:off x="10579387" y="2034462"/>
            <a:ext cx="0" cy="713629"/>
          </a:xfrm>
          <a:prstGeom prst="straightConnector1">
            <a:avLst/>
          </a:prstGeom>
          <a:ln w="50800">
            <a:solidFill>
              <a:schemeClr val="tx1">
                <a:lumMod val="65000"/>
                <a:lumOff val="35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63B2654B-53B0-4DDD-8BDC-0EB49848029E}"/>
              </a:ext>
            </a:extLst>
          </p:cNvPr>
          <p:cNvCxnSpPr>
            <a:stCxn id="32" idx="1"/>
          </p:cNvCxnSpPr>
          <p:nvPr/>
        </p:nvCxnSpPr>
        <p:spPr>
          <a:xfrm>
            <a:off x="9963811" y="4932457"/>
            <a:ext cx="791166" cy="808700"/>
          </a:xfrm>
          <a:prstGeom prst="bentConnector2">
            <a:avLst/>
          </a:prstGeom>
          <a:ln w="50800">
            <a:solidFill>
              <a:schemeClr val="accent3">
                <a:lumMod val="75000"/>
              </a:schemeClr>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64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rson sitting at a table using a computer&#10;&#10;Description generated with very high confidence">
            <a:extLst>
              <a:ext uri="{FF2B5EF4-FFF2-40B4-BE49-F238E27FC236}">
                <a16:creationId xmlns:a16="http://schemas.microsoft.com/office/drawing/2014/main" id="{7C6E3791-950E-4225-BE2F-421DF84CA718}"/>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31026" r="10810"/>
          <a:stretch/>
        </p:blipFill>
        <p:spPr>
          <a:xfrm>
            <a:off x="6209610" y="487"/>
            <a:ext cx="5982390" cy="6857027"/>
          </a:xfrm>
        </p:spPr>
      </p:pic>
      <p:sp>
        <p:nvSpPr>
          <p:cNvPr id="7" name="Title 6">
            <a:extLst>
              <a:ext uri="{FF2B5EF4-FFF2-40B4-BE49-F238E27FC236}">
                <a16:creationId xmlns:a16="http://schemas.microsoft.com/office/drawing/2014/main" id="{81E5321E-D050-425C-92C4-85A199FF2CFC}"/>
              </a:ext>
            </a:extLst>
          </p:cNvPr>
          <p:cNvSpPr>
            <a:spLocks noGrp="1"/>
          </p:cNvSpPr>
          <p:nvPr>
            <p:ph type="title"/>
          </p:nvPr>
        </p:nvSpPr>
        <p:spPr/>
        <p:txBody>
          <a:bodyPr/>
          <a:lstStyle/>
          <a:p>
            <a:r>
              <a:rPr lang="en-GB" dirty="0"/>
              <a:t>DevOps for Desktop</a:t>
            </a:r>
            <a:endParaRPr lang="en-US" dirty="0"/>
          </a:p>
        </p:txBody>
      </p:sp>
      <p:sp>
        <p:nvSpPr>
          <p:cNvPr id="8" name="Text Placeholder 7">
            <a:extLst>
              <a:ext uri="{FF2B5EF4-FFF2-40B4-BE49-F238E27FC236}">
                <a16:creationId xmlns:a16="http://schemas.microsoft.com/office/drawing/2014/main" id="{E8D8F875-12F2-4430-9A02-AD6BE04B862E}"/>
              </a:ext>
            </a:extLst>
          </p:cNvPr>
          <p:cNvSpPr>
            <a:spLocks noGrp="1"/>
          </p:cNvSpPr>
          <p:nvPr>
            <p:ph type="body" sz="quarter" idx="11"/>
          </p:nvPr>
        </p:nvSpPr>
        <p:spPr>
          <a:xfrm>
            <a:off x="426425" y="1130239"/>
            <a:ext cx="5555965" cy="5288401"/>
          </a:xfrm>
        </p:spPr>
        <p:txBody>
          <a:bodyPr/>
          <a:lstStyle/>
          <a:p>
            <a:r>
              <a:rPr lang="en-GB" sz="1961" dirty="0"/>
              <a:t>DevOps principles are not just for web apps, containers &amp; micro-service architectures. </a:t>
            </a:r>
            <a:br>
              <a:rPr lang="en-GB" sz="1961" dirty="0"/>
            </a:br>
            <a:br>
              <a:rPr lang="en-GB" sz="1961" dirty="0"/>
            </a:br>
            <a:r>
              <a:rPr lang="en-GB" sz="1961" dirty="0"/>
              <a:t>Common area of focus is on improving the flow of value to your customers with CI &amp; CD to the desktop</a:t>
            </a:r>
            <a:br>
              <a:rPr lang="en-GB" sz="1961" dirty="0"/>
            </a:br>
            <a:endParaRPr lang="en-GB" dirty="0"/>
          </a:p>
          <a:p>
            <a:r>
              <a:rPr lang="en-GB" dirty="0">
                <a:solidFill>
                  <a:srgbClr val="0078D7"/>
                </a:solidFill>
              </a:rPr>
              <a:t>Evergreen Installation Technologies</a:t>
            </a:r>
          </a:p>
          <a:p>
            <a:pPr marL="448193" indent="-448193">
              <a:buFont typeface="Arial" panose="020B0604020202020204" pitchFamily="34" charset="0"/>
              <a:buChar char="•"/>
            </a:pPr>
            <a:r>
              <a:rPr lang="en-GB" dirty="0" err="1"/>
              <a:t>ClickOnce</a:t>
            </a:r>
            <a:endParaRPr lang="en-GB" dirty="0"/>
          </a:p>
          <a:p>
            <a:pPr marL="448193" indent="-448193">
              <a:buFont typeface="Arial" panose="020B0604020202020204" pitchFamily="34" charset="0"/>
              <a:buChar char="•"/>
            </a:pPr>
            <a:r>
              <a:rPr lang="en-GB" dirty="0"/>
              <a:t>Squirrel</a:t>
            </a:r>
          </a:p>
          <a:p>
            <a:pPr marL="448193" indent="-448193">
              <a:buFont typeface="Arial" panose="020B0604020202020204" pitchFamily="34" charset="0"/>
              <a:buChar char="•"/>
            </a:pPr>
            <a:r>
              <a:rPr lang="en-GB" dirty="0"/>
              <a:t>Microsoft Store for </a:t>
            </a:r>
            <a:br>
              <a:rPr lang="en-GB" dirty="0"/>
            </a:br>
            <a:r>
              <a:rPr lang="en-GB" dirty="0"/>
              <a:t>Business and Education</a:t>
            </a:r>
            <a:endParaRPr lang="en-US" dirty="0"/>
          </a:p>
        </p:txBody>
      </p:sp>
    </p:spTree>
    <p:extLst>
      <p:ext uri="{BB962C8B-B14F-4D97-AF65-F5344CB8AC3E}">
        <p14:creationId xmlns:p14="http://schemas.microsoft.com/office/powerpoint/2010/main" val="203660505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Self-Service Dev/Test Environments</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88210" y="897205"/>
            <a:ext cx="6390592" cy="561131"/>
          </a:xfrm>
          <a:prstGeom prst="rect">
            <a:avLst/>
          </a:prstGeom>
          <a:noFill/>
        </p:spPr>
        <p:txBody>
          <a:bodyPr wrap="square" lIns="179259" tIns="143407" rIns="179259" bIns="14340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757">
              <a:defRPr/>
            </a:pPr>
            <a:r>
              <a:rPr lang="en-US" sz="1961">
                <a:gradFill>
                  <a:gsLst>
                    <a:gs pos="78761">
                      <a:srgbClr val="0072C6"/>
                    </a:gs>
                    <a:gs pos="0">
                      <a:srgbClr val="0072C6"/>
                    </a:gs>
                  </a:gsLst>
                  <a:lin ang="5400000" scaled="0"/>
                </a:gradFill>
              </a:rPr>
              <a:t>Azure Lab Services</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772471" y="2048591"/>
            <a:ext cx="3210139" cy="856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576" fontAlgn="base">
              <a:spcBef>
                <a:spcPct val="0"/>
              </a:spcBef>
              <a:spcAft>
                <a:spcPts val="2353"/>
              </a:spcAft>
              <a:defRPr/>
            </a:pPr>
            <a:r>
              <a:rPr lang="en-US" sz="1765"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Simplify cloud environment management for developers and testers.</a:t>
            </a: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288211" y="2097485"/>
            <a:ext cx="312536" cy="31168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36">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36">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36">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288211" y="3308675"/>
            <a:ext cx="312536" cy="31168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36">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36">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36">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 uri="{C183D7F6-B498-43B3-948B-1728B52AA6E4}">
                <adec:decorative xmlns:adec="http://schemas.microsoft.com/office/drawing/2017/decorative" val="1"/>
              </a:ext>
            </a:extLst>
          </p:cNvPr>
          <p:cNvGrpSpPr/>
          <p:nvPr/>
        </p:nvGrpSpPr>
        <p:grpSpPr>
          <a:xfrm>
            <a:off x="288210" y="4307418"/>
            <a:ext cx="312536" cy="31168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36">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36">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36">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772472" y="3248494"/>
            <a:ext cx="3192574" cy="831119"/>
          </a:xfrm>
          <a:prstGeom prst="rect">
            <a:avLst/>
          </a:prstGeom>
        </p:spPr>
        <p:txBody>
          <a:bodyPr lIns="0" tIns="0" rIns="0" bIns="0">
            <a:noAutofit/>
          </a:bodyPr>
          <a:lstStyle/>
          <a:p>
            <a:pPr defTabSz="913576" fontAlgn="base">
              <a:spcBef>
                <a:spcPct val="0"/>
              </a:spcBef>
              <a:spcAft>
                <a:spcPts val="2353"/>
              </a:spcAft>
              <a:defRPr/>
            </a:pPr>
            <a:r>
              <a:rPr lang="en-US" sz="1765"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Enforce policies and control costs with full visibility</a:t>
            </a:r>
          </a:p>
        </p:txBody>
      </p:sp>
      <p:sp>
        <p:nvSpPr>
          <p:cNvPr id="91" name="Rectangle 90">
            <a:extLst>
              <a:ext uri="{FF2B5EF4-FFF2-40B4-BE49-F238E27FC236}">
                <a16:creationId xmlns:a16="http://schemas.microsoft.com/office/drawing/2014/main" id="{6A8DDD96-5607-4289-8CB2-10F3BC304E79}"/>
              </a:ext>
            </a:extLst>
          </p:cNvPr>
          <p:cNvSpPr/>
          <p:nvPr/>
        </p:nvSpPr>
        <p:spPr>
          <a:xfrm>
            <a:off x="772472" y="4258524"/>
            <a:ext cx="2714809" cy="849443"/>
          </a:xfrm>
          <a:prstGeom prst="rect">
            <a:avLst/>
          </a:prstGeom>
        </p:spPr>
        <p:txBody>
          <a:bodyPr lIns="0" tIns="0" rIns="0" bIns="0">
            <a:noAutofit/>
          </a:bodyPr>
          <a:lstStyle/>
          <a:p>
            <a:pPr defTabSz="913576" fontAlgn="base">
              <a:spcBef>
                <a:spcPct val="0"/>
              </a:spcBef>
              <a:spcAft>
                <a:spcPts val="2353"/>
              </a:spcAft>
              <a:defRPr/>
            </a:pPr>
            <a:r>
              <a:rPr lang="en-US" sz="1765"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Use templates, custom images and formulas to reproduce environments.</a:t>
            </a:r>
          </a:p>
        </p:txBody>
      </p:sp>
      <p:grpSp>
        <p:nvGrpSpPr>
          <p:cNvPr id="25" name="Group 24">
            <a:extLst>
              <a:ext uri="{FF2B5EF4-FFF2-40B4-BE49-F238E27FC236}">
                <a16:creationId xmlns:a16="http://schemas.microsoft.com/office/drawing/2014/main" id="{6CE0A7ED-6C29-414D-B9F9-E0B3FBF0B5B4}"/>
              </a:ext>
              <a:ext uri="{C183D7F6-B498-43B3-948B-1728B52AA6E4}">
                <adec:decorative xmlns:adec="http://schemas.microsoft.com/office/drawing/2017/decorative" val="1"/>
              </a:ext>
            </a:extLst>
          </p:cNvPr>
          <p:cNvGrpSpPr/>
          <p:nvPr/>
        </p:nvGrpSpPr>
        <p:grpSpPr>
          <a:xfrm>
            <a:off x="322009" y="5655103"/>
            <a:ext cx="312536" cy="311689"/>
            <a:chOff x="7745382" y="4179584"/>
            <a:chExt cx="216026" cy="215441"/>
          </a:xfrm>
          <a:solidFill>
            <a:schemeClr val="accent1"/>
          </a:solidFill>
        </p:grpSpPr>
        <p:sp>
          <p:nvSpPr>
            <p:cNvPr id="26" name="Freeform 14">
              <a:extLst>
                <a:ext uri="{FF2B5EF4-FFF2-40B4-BE49-F238E27FC236}">
                  <a16:creationId xmlns:a16="http://schemas.microsoft.com/office/drawing/2014/main" id="{00F96420-FE7D-43DA-8586-F437B1AD9B80}"/>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36">
                <a:solidFill>
                  <a:srgbClr val="505050"/>
                </a:solidFill>
                <a:latin typeface="Segoe UI Semilight"/>
              </a:endParaRPr>
            </a:p>
          </p:txBody>
        </p:sp>
        <p:sp>
          <p:nvSpPr>
            <p:cNvPr id="27" name="Freeform 15">
              <a:extLst>
                <a:ext uri="{FF2B5EF4-FFF2-40B4-BE49-F238E27FC236}">
                  <a16:creationId xmlns:a16="http://schemas.microsoft.com/office/drawing/2014/main" id="{5A0E9D39-FCB6-402C-96F4-B0806345F033}"/>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36">
                <a:solidFill>
                  <a:srgbClr val="505050"/>
                </a:solidFill>
                <a:latin typeface="Segoe UI Semilight"/>
              </a:endParaRPr>
            </a:p>
          </p:txBody>
        </p:sp>
        <p:sp>
          <p:nvSpPr>
            <p:cNvPr id="28" name="Freeform 16">
              <a:extLst>
                <a:ext uri="{FF2B5EF4-FFF2-40B4-BE49-F238E27FC236}">
                  <a16:creationId xmlns:a16="http://schemas.microsoft.com/office/drawing/2014/main" id="{DE8E1CCE-B4D8-49EF-A328-B48106680F2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36">
                <a:solidFill>
                  <a:srgbClr val="505050"/>
                </a:solidFill>
                <a:latin typeface="Segoe UI Semilight"/>
              </a:endParaRPr>
            </a:p>
          </p:txBody>
        </p:sp>
      </p:grpSp>
      <p:sp>
        <p:nvSpPr>
          <p:cNvPr id="30" name="Rectangle 29">
            <a:extLst>
              <a:ext uri="{FF2B5EF4-FFF2-40B4-BE49-F238E27FC236}">
                <a16:creationId xmlns:a16="http://schemas.microsoft.com/office/drawing/2014/main" id="{F2EAEA50-48E4-4BE0-AD02-30C6F8697704}"/>
              </a:ext>
            </a:extLst>
          </p:cNvPr>
          <p:cNvSpPr/>
          <p:nvPr/>
        </p:nvSpPr>
        <p:spPr>
          <a:xfrm>
            <a:off x="806271" y="5606208"/>
            <a:ext cx="2714809" cy="849443"/>
          </a:xfrm>
          <a:prstGeom prst="rect">
            <a:avLst/>
          </a:prstGeom>
        </p:spPr>
        <p:txBody>
          <a:bodyPr lIns="0" tIns="0" rIns="0" bIns="0">
            <a:noAutofit/>
          </a:bodyPr>
          <a:lstStyle/>
          <a:p>
            <a:pPr defTabSz="913576" fontAlgn="base">
              <a:spcBef>
                <a:spcPct val="0"/>
              </a:spcBef>
              <a:spcAft>
                <a:spcPts val="2353"/>
              </a:spcAft>
              <a:defRPr/>
            </a:pPr>
            <a:r>
              <a:rPr lang="en-US" sz="1765"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Orchestrate with Azure Pipelines or integrate using REST API</a:t>
            </a:r>
          </a:p>
        </p:txBody>
      </p:sp>
      <p:pic>
        <p:nvPicPr>
          <p:cNvPr id="4" name="Picture 3" descr="Screenshot of Azure Lab Services">
            <a:extLst>
              <a:ext uri="{FF2B5EF4-FFF2-40B4-BE49-F238E27FC236}">
                <a16:creationId xmlns:a16="http://schemas.microsoft.com/office/drawing/2014/main" id="{EBF88C27-617D-44A3-8962-C909C58BF2A3}"/>
              </a:ext>
            </a:extLst>
          </p:cNvPr>
          <p:cNvPicPr>
            <a:picLocks noChangeAspect="1"/>
          </p:cNvPicPr>
          <p:nvPr/>
        </p:nvPicPr>
        <p:blipFill rotWithShape="1">
          <a:blip r:embed="rId3"/>
          <a:srcRect r="11823"/>
          <a:stretch/>
        </p:blipFill>
        <p:spPr>
          <a:xfrm>
            <a:off x="4526648" y="2114592"/>
            <a:ext cx="7182326" cy="4089643"/>
          </a:xfrm>
          <a:prstGeom prst="rect">
            <a:avLst/>
          </a:prstGeom>
        </p:spPr>
      </p:pic>
      <p:pic>
        <p:nvPicPr>
          <p:cNvPr id="5" name="Picture 4">
            <a:extLst>
              <a:ext uri="{FF2B5EF4-FFF2-40B4-BE49-F238E27FC236}">
                <a16:creationId xmlns:a16="http://schemas.microsoft.com/office/drawing/2014/main" id="{FB34F43C-11DE-44D9-88B1-A697D088A11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871115" y="700136"/>
            <a:ext cx="9320886" cy="6157378"/>
          </a:xfrm>
          <a:prstGeom prst="rect">
            <a:avLst/>
          </a:prstGeom>
        </p:spPr>
      </p:pic>
    </p:spTree>
    <p:extLst>
      <p:ext uri="{BB962C8B-B14F-4D97-AF65-F5344CB8AC3E}">
        <p14:creationId xmlns:p14="http://schemas.microsoft.com/office/powerpoint/2010/main" val="74777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7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P spid="3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DB4FA92-B87B-4B19-ADFF-5F21E8692F9B}"/>
              </a:ext>
            </a:extLst>
          </p:cNvPr>
          <p:cNvGrpSpPr/>
          <p:nvPr/>
        </p:nvGrpSpPr>
        <p:grpSpPr>
          <a:xfrm>
            <a:off x="8419080" y="6157373"/>
            <a:ext cx="3607790" cy="420037"/>
            <a:chOff x="5498028" y="6418322"/>
            <a:chExt cx="3680134" cy="428460"/>
          </a:xfrm>
        </p:grpSpPr>
        <p:sp>
          <p:nvSpPr>
            <p:cNvPr id="18" name="Text Placeholder 3">
              <a:extLst>
                <a:ext uri="{FF2B5EF4-FFF2-40B4-BE49-F238E27FC236}">
                  <a16:creationId xmlns:a16="http://schemas.microsoft.com/office/drawing/2014/main" id="{E946A14D-0098-4060-B831-6050D24F17D0}"/>
                </a:ext>
              </a:extLst>
            </p:cNvPr>
            <p:cNvSpPr txBox="1">
              <a:spLocks/>
            </p:cNvSpPr>
            <p:nvPr/>
          </p:nvSpPr>
          <p:spPr>
            <a:xfrm>
              <a:off x="6079918" y="6480621"/>
              <a:ext cx="3098244" cy="307777"/>
            </a:xfrm>
            <a:prstGeom prst="rect">
              <a:avLst/>
            </a:prstGeom>
            <a:no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dirty="0">
                  <a:solidFill>
                    <a:schemeClr val="tx2"/>
                  </a:solidFill>
                  <a:latin typeface="Segoe UI Semibold" panose="020B0702040204020203" pitchFamily="34" charset="0"/>
                  <a:cs typeface="Segoe UI Semibold" panose="020B0702040204020203" pitchFamily="34" charset="0"/>
                </a:rPr>
                <a:t>https://azure.com/devops</a:t>
              </a:r>
            </a:p>
          </p:txBody>
        </p:sp>
        <p:sp>
          <p:nvSpPr>
            <p:cNvPr id="19" name="Oval 18">
              <a:extLst>
                <a:ext uri="{FF2B5EF4-FFF2-40B4-BE49-F238E27FC236}">
                  <a16:creationId xmlns:a16="http://schemas.microsoft.com/office/drawing/2014/main" id="{BCBDC202-1D51-481C-8FD6-94981F76467F}"/>
                </a:ext>
                <a:ext uri="{C183D7F6-B498-43B3-948B-1728B52AA6E4}">
                  <adec:decorative xmlns:adec="http://schemas.microsoft.com/office/drawing/2017/decorative" val="1"/>
                </a:ext>
              </a:extLst>
            </p:cNvPr>
            <p:cNvSpPr/>
            <p:nvPr/>
          </p:nvSpPr>
          <p:spPr bwMode="auto">
            <a:xfrm>
              <a:off x="5498028" y="6418322"/>
              <a:ext cx="428462" cy="428460"/>
            </a:xfrm>
            <a:prstGeom prst="ellipse">
              <a:avLst/>
            </a:prstGeom>
            <a:no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chemeClr val="tx2"/>
                  </a:solidFill>
                  <a:latin typeface="Segoe UI"/>
                  <a:ea typeface="Segoe UI" pitchFamily="34" charset="0"/>
                  <a:cs typeface="Segoe UI" pitchFamily="34" charset="0"/>
                  <a:sym typeface="Wingdings" panose="05000000000000000000" pitchFamily="2" charset="2"/>
                </a:rPr>
                <a:t></a:t>
              </a:r>
              <a:endParaRPr lang="en-US" sz="1961" kern="0">
                <a:ln w="19050">
                  <a:noFill/>
                </a:ln>
                <a:solidFill>
                  <a:schemeClr val="tx2"/>
                </a:solidFill>
                <a:latin typeface="Segoe UI"/>
                <a:ea typeface="Segoe UI" pitchFamily="34" charset="0"/>
                <a:cs typeface="Segoe UI" pitchFamily="34" charset="0"/>
              </a:endParaRPr>
            </a:p>
          </p:txBody>
        </p:sp>
      </p:grpSp>
      <p:sp>
        <p:nvSpPr>
          <p:cNvPr id="8" name="Rectangle 7">
            <a:extLst>
              <a:ext uri="{FF2B5EF4-FFF2-40B4-BE49-F238E27FC236}">
                <a16:creationId xmlns:a16="http://schemas.microsoft.com/office/drawing/2014/main" id="{C0687F24-0C16-4FA6-A486-B7919D6CD8F0}"/>
              </a:ext>
            </a:extLst>
          </p:cNvPr>
          <p:cNvSpPr/>
          <p:nvPr/>
        </p:nvSpPr>
        <p:spPr bwMode="auto">
          <a:xfrm>
            <a:off x="1" y="487"/>
            <a:ext cx="3122511" cy="6857027"/>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DE367368-3EB7-47E8-B49B-215A9A8E91E6}"/>
              </a:ext>
            </a:extLst>
          </p:cNvPr>
          <p:cNvSpPr txBox="1"/>
          <p:nvPr/>
        </p:nvSpPr>
        <p:spPr>
          <a:xfrm>
            <a:off x="4511833" y="579345"/>
            <a:ext cx="6876376" cy="5087106"/>
          </a:xfrm>
          <a:prstGeom prst="rect">
            <a:avLst/>
          </a:prstGeom>
          <a:noFill/>
        </p:spPr>
        <p:txBody>
          <a:bodyPr wrap="square" lIns="179285" tIns="143428" rIns="179285" bIns="143428" rtlCol="0">
            <a:spAutoFit/>
          </a:bodyPr>
          <a:lstStyle/>
          <a:p>
            <a:pPr>
              <a:spcAft>
                <a:spcPts val="3529"/>
              </a:spcAft>
            </a:pPr>
            <a:r>
              <a:rPr lang="en-GB" sz="1765" dirty="0"/>
              <a:t>Plan smarter, collaborate better, and ship faster with a set of modern dev services</a:t>
            </a:r>
          </a:p>
          <a:p>
            <a:pPr>
              <a:spcAft>
                <a:spcPts val="3529"/>
              </a:spcAft>
            </a:pPr>
            <a:r>
              <a:rPr lang="en-GB" sz="1765" dirty="0"/>
              <a:t>Any developer, any platform, any cloud. Full support for hybrid cloud, on-premises &amp; containers.</a:t>
            </a:r>
          </a:p>
          <a:p>
            <a:pPr>
              <a:spcAft>
                <a:spcPts val="3529"/>
              </a:spcAft>
            </a:pPr>
            <a:r>
              <a:rPr lang="en-GB" sz="1765" dirty="0"/>
              <a:t>Use all the Azure DevOps services or choose just what you need to complement your existing workflows</a:t>
            </a:r>
          </a:p>
          <a:p>
            <a:pPr>
              <a:spcAft>
                <a:spcPts val="3529"/>
              </a:spcAft>
            </a:pPr>
            <a:r>
              <a:rPr lang="en-GB" sz="1765" dirty="0"/>
              <a:t>Best in class builds for open source. Free unlimited build minutes for public projects and up to 10 free concurrent jobs across Windows, Linux and macOS</a:t>
            </a:r>
          </a:p>
          <a:p>
            <a:pPr>
              <a:spcAft>
                <a:spcPts val="3529"/>
              </a:spcAft>
            </a:pPr>
            <a:r>
              <a:rPr lang="en-GB" sz="1765" dirty="0"/>
              <a:t>Get started for free for small teams, scales to support the largest enterprises</a:t>
            </a:r>
          </a:p>
        </p:txBody>
      </p:sp>
      <p:grpSp>
        <p:nvGrpSpPr>
          <p:cNvPr id="7" name="Group 6">
            <a:extLst>
              <a:ext uri="{FF2B5EF4-FFF2-40B4-BE49-F238E27FC236}">
                <a16:creationId xmlns:a16="http://schemas.microsoft.com/office/drawing/2014/main" id="{F8F413B4-F6D4-4DA6-B700-AAF2B31142BA}"/>
              </a:ext>
              <a:ext uri="{C183D7F6-B498-43B3-948B-1728B52AA6E4}">
                <adec:decorative xmlns:adec="http://schemas.microsoft.com/office/drawing/2017/decorative" val="1"/>
              </a:ext>
            </a:extLst>
          </p:cNvPr>
          <p:cNvGrpSpPr/>
          <p:nvPr/>
        </p:nvGrpSpPr>
        <p:grpSpPr>
          <a:xfrm>
            <a:off x="3734174" y="716438"/>
            <a:ext cx="544382" cy="544382"/>
            <a:chOff x="3790397" y="435304"/>
            <a:chExt cx="555298" cy="555298"/>
          </a:xfrm>
        </p:grpSpPr>
        <p:sp>
          <p:nvSpPr>
            <p:cNvPr id="34" name="Oval 33">
              <a:extLst>
                <a:ext uri="{FF2B5EF4-FFF2-40B4-BE49-F238E27FC236}">
                  <a16:creationId xmlns:a16="http://schemas.microsoft.com/office/drawing/2014/main" id="{F9F21E1E-EC36-44E9-B35A-A8379A978484}"/>
                </a:ext>
              </a:extLst>
            </p:cNvPr>
            <p:cNvSpPr/>
            <p:nvPr/>
          </p:nvSpPr>
          <p:spPr bwMode="auto">
            <a:xfrm>
              <a:off x="3790397" y="43530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5" name="Graphic 34">
              <a:extLst>
                <a:ext uri="{FF2B5EF4-FFF2-40B4-BE49-F238E27FC236}">
                  <a16:creationId xmlns:a16="http://schemas.microsoft.com/office/drawing/2014/main" id="{2677C589-35B6-4D99-8E35-79961006D1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90632" y="540367"/>
              <a:ext cx="342900" cy="325755"/>
            </a:xfrm>
            <a:prstGeom prst="rect">
              <a:avLst/>
            </a:prstGeom>
          </p:spPr>
        </p:pic>
      </p:grpSp>
      <p:grpSp>
        <p:nvGrpSpPr>
          <p:cNvPr id="2" name="Group 1">
            <a:extLst>
              <a:ext uri="{FF2B5EF4-FFF2-40B4-BE49-F238E27FC236}">
                <a16:creationId xmlns:a16="http://schemas.microsoft.com/office/drawing/2014/main" id="{8F703986-B3CF-46CC-8962-3FA15E0EB868}"/>
              </a:ext>
              <a:ext uri="{C183D7F6-B498-43B3-948B-1728B52AA6E4}">
                <adec:decorative xmlns:adec="http://schemas.microsoft.com/office/drawing/2017/decorative" val="1"/>
              </a:ext>
            </a:extLst>
          </p:cNvPr>
          <p:cNvGrpSpPr/>
          <p:nvPr/>
        </p:nvGrpSpPr>
        <p:grpSpPr>
          <a:xfrm>
            <a:off x="3724404" y="4970178"/>
            <a:ext cx="544382" cy="544382"/>
            <a:chOff x="3785970" y="4107971"/>
            <a:chExt cx="555298" cy="555298"/>
          </a:xfrm>
        </p:grpSpPr>
        <p:sp>
          <p:nvSpPr>
            <p:cNvPr id="40" name="Oval 39">
              <a:extLst>
                <a:ext uri="{FF2B5EF4-FFF2-40B4-BE49-F238E27FC236}">
                  <a16:creationId xmlns:a16="http://schemas.microsoft.com/office/drawing/2014/main" id="{EC77250A-DBE0-4EC2-9044-7F80D04DD54E}"/>
                </a:ext>
              </a:extLst>
            </p:cNvPr>
            <p:cNvSpPr/>
            <p:nvPr/>
          </p:nvSpPr>
          <p:spPr bwMode="auto">
            <a:xfrm>
              <a:off x="3785970" y="410797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41" name="Graphic 40">
              <a:extLst>
                <a:ext uri="{FF2B5EF4-FFF2-40B4-BE49-F238E27FC236}">
                  <a16:creationId xmlns:a16="http://schemas.microsoft.com/office/drawing/2014/main" id="{092DD412-8E10-4F9A-BC50-7AC506DF24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24305" y="4232112"/>
              <a:ext cx="266700" cy="285750"/>
            </a:xfrm>
            <a:prstGeom prst="rect">
              <a:avLst/>
            </a:prstGeom>
          </p:spPr>
        </p:pic>
      </p:grpSp>
      <p:grpSp>
        <p:nvGrpSpPr>
          <p:cNvPr id="3" name="Group 2">
            <a:extLst>
              <a:ext uri="{FF2B5EF4-FFF2-40B4-BE49-F238E27FC236}">
                <a16:creationId xmlns:a16="http://schemas.microsoft.com/office/drawing/2014/main" id="{29F620BD-1725-4FC6-9152-0F867BD9FE73}"/>
              </a:ext>
              <a:ext uri="{C183D7F6-B498-43B3-948B-1728B52AA6E4}">
                <adec:decorative xmlns:adec="http://schemas.microsoft.com/office/drawing/2017/decorative" val="1"/>
              </a:ext>
            </a:extLst>
          </p:cNvPr>
          <p:cNvGrpSpPr/>
          <p:nvPr/>
        </p:nvGrpSpPr>
        <p:grpSpPr>
          <a:xfrm>
            <a:off x="3722480" y="3742557"/>
            <a:ext cx="544382" cy="544382"/>
            <a:chOff x="3790397" y="3040008"/>
            <a:chExt cx="555298" cy="555298"/>
          </a:xfrm>
        </p:grpSpPr>
        <p:sp>
          <p:nvSpPr>
            <p:cNvPr id="39" name="Oval 38">
              <a:extLst>
                <a:ext uri="{FF2B5EF4-FFF2-40B4-BE49-F238E27FC236}">
                  <a16:creationId xmlns:a16="http://schemas.microsoft.com/office/drawing/2014/main" id="{642D528C-16CE-41F6-8EC9-E6DBBC7ED6CE}"/>
                </a:ext>
              </a:extLst>
            </p:cNvPr>
            <p:cNvSpPr/>
            <p:nvPr/>
          </p:nvSpPr>
          <p:spPr bwMode="auto">
            <a:xfrm>
              <a:off x="3790397" y="3040008"/>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42" name="Graphic 41">
              <a:extLst>
                <a:ext uri="{FF2B5EF4-FFF2-40B4-BE49-F238E27FC236}">
                  <a16:creationId xmlns:a16="http://schemas.microsoft.com/office/drawing/2014/main" id="{CD0A99E7-7D63-49B9-A3E7-FC507D6F83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90632" y="3136682"/>
              <a:ext cx="361950" cy="361950"/>
            </a:xfrm>
            <a:prstGeom prst="rect">
              <a:avLst/>
            </a:prstGeom>
          </p:spPr>
        </p:pic>
      </p:grpSp>
      <p:grpSp>
        <p:nvGrpSpPr>
          <p:cNvPr id="5" name="Group 4">
            <a:extLst>
              <a:ext uri="{FF2B5EF4-FFF2-40B4-BE49-F238E27FC236}">
                <a16:creationId xmlns:a16="http://schemas.microsoft.com/office/drawing/2014/main" id="{0E95F866-F195-4F4D-89C1-BC5CEA141AEC}"/>
              </a:ext>
              <a:ext uri="{C183D7F6-B498-43B3-948B-1728B52AA6E4}">
                <adec:decorative xmlns:adec="http://schemas.microsoft.com/office/drawing/2017/decorative" val="1"/>
              </a:ext>
            </a:extLst>
          </p:cNvPr>
          <p:cNvGrpSpPr/>
          <p:nvPr/>
        </p:nvGrpSpPr>
        <p:grpSpPr>
          <a:xfrm>
            <a:off x="3734174" y="2705437"/>
            <a:ext cx="544382" cy="544382"/>
            <a:chOff x="3790397" y="2167647"/>
            <a:chExt cx="555298" cy="555298"/>
          </a:xfrm>
        </p:grpSpPr>
        <p:sp>
          <p:nvSpPr>
            <p:cNvPr id="38" name="Oval 37">
              <a:extLst>
                <a:ext uri="{FF2B5EF4-FFF2-40B4-BE49-F238E27FC236}">
                  <a16:creationId xmlns:a16="http://schemas.microsoft.com/office/drawing/2014/main" id="{72A4CD53-3BFD-4E18-803D-E8696C5B15AA}"/>
                </a:ext>
              </a:extLst>
            </p:cNvPr>
            <p:cNvSpPr/>
            <p:nvPr/>
          </p:nvSpPr>
          <p:spPr bwMode="auto">
            <a:xfrm>
              <a:off x="3790397" y="216764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43" name="Graphic 42">
              <a:extLst>
                <a:ext uri="{FF2B5EF4-FFF2-40B4-BE49-F238E27FC236}">
                  <a16:creationId xmlns:a16="http://schemas.microsoft.com/office/drawing/2014/main" id="{4E3F918E-838D-41FA-9FCD-45BD2ECB846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19207" y="2273846"/>
              <a:ext cx="285750" cy="342900"/>
            </a:xfrm>
            <a:prstGeom prst="rect">
              <a:avLst/>
            </a:prstGeom>
          </p:spPr>
        </p:pic>
      </p:grpSp>
      <p:grpSp>
        <p:nvGrpSpPr>
          <p:cNvPr id="6" name="Group 5">
            <a:extLst>
              <a:ext uri="{FF2B5EF4-FFF2-40B4-BE49-F238E27FC236}">
                <a16:creationId xmlns:a16="http://schemas.microsoft.com/office/drawing/2014/main" id="{F5CBB011-CFED-43E0-99D0-E142AAE7C72E}"/>
              </a:ext>
              <a:ext uri="{C183D7F6-B498-43B3-948B-1728B52AA6E4}">
                <adec:decorative xmlns:adec="http://schemas.microsoft.com/office/drawing/2017/decorative" val="1"/>
              </a:ext>
            </a:extLst>
          </p:cNvPr>
          <p:cNvGrpSpPr/>
          <p:nvPr/>
        </p:nvGrpSpPr>
        <p:grpSpPr>
          <a:xfrm>
            <a:off x="3734174" y="1710411"/>
            <a:ext cx="544382" cy="544382"/>
            <a:chOff x="3790397" y="1307841"/>
            <a:chExt cx="555298" cy="555298"/>
          </a:xfrm>
        </p:grpSpPr>
        <p:sp>
          <p:nvSpPr>
            <p:cNvPr id="37" name="Oval 36">
              <a:extLst>
                <a:ext uri="{FF2B5EF4-FFF2-40B4-BE49-F238E27FC236}">
                  <a16:creationId xmlns:a16="http://schemas.microsoft.com/office/drawing/2014/main" id="{073989DB-7CE9-4236-B8DA-F4D58DDCD9C8}"/>
                </a:ext>
              </a:extLst>
            </p:cNvPr>
            <p:cNvSpPr/>
            <p:nvPr/>
          </p:nvSpPr>
          <p:spPr bwMode="auto">
            <a:xfrm>
              <a:off x="3790397" y="130784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44" name="Graphic 43">
              <a:extLst>
                <a:ext uri="{FF2B5EF4-FFF2-40B4-BE49-F238E27FC236}">
                  <a16:creationId xmlns:a16="http://schemas.microsoft.com/office/drawing/2014/main" id="{D0D43311-CB52-4426-ADEA-4AB650BCD56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900157" y="1397126"/>
              <a:ext cx="342900" cy="342900"/>
            </a:xfrm>
            <a:prstGeom prst="rect">
              <a:avLst/>
            </a:prstGeom>
          </p:spPr>
        </p:pic>
      </p:grpSp>
      <p:sp>
        <p:nvSpPr>
          <p:cNvPr id="15" name="TextBox 14">
            <a:extLst>
              <a:ext uri="{FF2B5EF4-FFF2-40B4-BE49-F238E27FC236}">
                <a16:creationId xmlns:a16="http://schemas.microsoft.com/office/drawing/2014/main" id="{EB2CA18E-9DCA-490B-A8E4-B0FFA6F2468F}"/>
              </a:ext>
            </a:extLst>
          </p:cNvPr>
          <p:cNvSpPr txBox="1"/>
          <p:nvPr/>
        </p:nvSpPr>
        <p:spPr>
          <a:xfrm>
            <a:off x="3479634" y="6059630"/>
            <a:ext cx="2271120" cy="615516"/>
          </a:xfrm>
          <a:prstGeom prst="rect">
            <a:avLst/>
          </a:prstGeom>
          <a:noFill/>
        </p:spPr>
        <p:txBody>
          <a:bodyPr wrap="none" lIns="179285" tIns="143428" rIns="179285" bIns="143428" rtlCol="0">
            <a:spAutoFit/>
          </a:bodyPr>
          <a:lstStyle/>
          <a:p>
            <a:pPr>
              <a:lnSpc>
                <a:spcPct val="90000"/>
              </a:lnSpc>
              <a:spcAft>
                <a:spcPts val="588"/>
              </a:spcAft>
            </a:pPr>
            <a:r>
              <a:rPr lang="en-GB" sz="2353">
                <a:gradFill>
                  <a:gsLst>
                    <a:gs pos="2917">
                      <a:schemeClr val="tx1"/>
                    </a:gs>
                    <a:gs pos="30000">
                      <a:schemeClr val="tx1"/>
                    </a:gs>
                  </a:gsLst>
                  <a:lin ang="5400000" scaled="0"/>
                </a:gradFill>
              </a:rPr>
              <a:t>Start free today</a:t>
            </a:r>
            <a:endParaRPr lang="en-US" sz="2353" err="1">
              <a:gradFill>
                <a:gsLst>
                  <a:gs pos="2917">
                    <a:schemeClr val="tx1"/>
                  </a:gs>
                  <a:gs pos="30000">
                    <a:schemeClr val="tx1"/>
                  </a:gs>
                </a:gsLst>
                <a:lin ang="5400000" scaled="0"/>
              </a:gradFill>
            </a:endParaRPr>
          </a:p>
        </p:txBody>
      </p:sp>
      <p:sp>
        <p:nvSpPr>
          <p:cNvPr id="45" name="Title 3">
            <a:extLst>
              <a:ext uri="{FF2B5EF4-FFF2-40B4-BE49-F238E27FC236}">
                <a16:creationId xmlns:a16="http://schemas.microsoft.com/office/drawing/2014/main" id="{C01A200E-6F57-483C-BCB2-AC4B9EDB2005}"/>
              </a:ext>
            </a:extLst>
          </p:cNvPr>
          <p:cNvSpPr>
            <a:spLocks noGrp="1"/>
          </p:cNvSpPr>
          <p:nvPr>
            <p:ph type="title"/>
          </p:nvPr>
        </p:nvSpPr>
        <p:spPr>
          <a:xfrm>
            <a:off x="1" y="199355"/>
            <a:ext cx="3050600" cy="599969"/>
          </a:xfrm>
        </p:spPr>
        <p:txBody>
          <a:bodyPr/>
          <a:lstStyle/>
          <a:p>
            <a:pPr algn="ctr"/>
            <a:r>
              <a:rPr lang="en-US" sz="3137" dirty="0">
                <a:solidFill>
                  <a:srgbClr val="0070C0"/>
                </a:solidFill>
                <a:latin typeface="Segoe UI Semibold" panose="020B0702040204020203" pitchFamily="34" charset="0"/>
                <a:cs typeface="Segoe UI Semibold" panose="020B0702040204020203" pitchFamily="34" charset="0"/>
              </a:rPr>
              <a:t>Azure DevOps</a:t>
            </a:r>
          </a:p>
        </p:txBody>
      </p:sp>
      <p:grpSp>
        <p:nvGrpSpPr>
          <p:cNvPr id="46" name="Group 45">
            <a:extLst>
              <a:ext uri="{FF2B5EF4-FFF2-40B4-BE49-F238E27FC236}">
                <a16:creationId xmlns:a16="http://schemas.microsoft.com/office/drawing/2014/main" id="{1FDCD515-961E-4B97-8413-6CE5C6E98EC2}"/>
              </a:ext>
              <a:ext uri="{C183D7F6-B498-43B3-948B-1728B52AA6E4}">
                <adec:decorative xmlns:adec="http://schemas.microsoft.com/office/drawing/2017/decorative" val="1"/>
              </a:ext>
            </a:extLst>
          </p:cNvPr>
          <p:cNvGrpSpPr/>
          <p:nvPr/>
        </p:nvGrpSpPr>
        <p:grpSpPr>
          <a:xfrm>
            <a:off x="471439" y="1020197"/>
            <a:ext cx="1905785" cy="913431"/>
            <a:chOff x="480892" y="1040157"/>
            <a:chExt cx="1944000" cy="931747"/>
          </a:xfrm>
        </p:grpSpPr>
        <p:pic>
          <p:nvPicPr>
            <p:cNvPr id="47" name="Picture 8" descr="A picture containing object&#10;&#10;Description generated with very high confidence">
              <a:extLst>
                <a:ext uri="{FF2B5EF4-FFF2-40B4-BE49-F238E27FC236}">
                  <a16:creationId xmlns:a16="http://schemas.microsoft.com/office/drawing/2014/main" id="{1C41D3E5-2390-4DA0-B2B1-D7F81E1D7FA4}"/>
                </a:ext>
              </a:extLst>
            </p:cNvPr>
            <p:cNvPicPr>
              <a:picLocks noChangeAspect="1"/>
            </p:cNvPicPr>
            <p:nvPr/>
          </p:nvPicPr>
          <p:blipFill>
            <a:blip r:embed="rId13"/>
            <a:stretch>
              <a:fillRect/>
            </a:stretch>
          </p:blipFill>
          <p:spPr>
            <a:xfrm>
              <a:off x="1241772" y="1040157"/>
              <a:ext cx="422241" cy="422109"/>
            </a:xfrm>
            <a:prstGeom prst="rect">
              <a:avLst/>
            </a:prstGeom>
          </p:spPr>
        </p:pic>
        <p:sp>
          <p:nvSpPr>
            <p:cNvPr id="48" name="TextBox 47">
              <a:extLst>
                <a:ext uri="{FF2B5EF4-FFF2-40B4-BE49-F238E27FC236}">
                  <a16:creationId xmlns:a16="http://schemas.microsoft.com/office/drawing/2014/main" id="{EEE88C88-9997-45AA-9960-446753A8B9AB}"/>
                </a:ext>
              </a:extLst>
            </p:cNvPr>
            <p:cNvSpPr txBox="1"/>
            <p:nvPr/>
          </p:nvSpPr>
          <p:spPr>
            <a:xfrm>
              <a:off x="480892" y="1359904"/>
              <a:ext cx="1944000" cy="612000"/>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a:r>
                <a:rPr lang="en-US" sz="1568" dirty="0">
                  <a:solidFill>
                    <a:srgbClr val="00B294"/>
                  </a:solidFill>
                  <a:latin typeface="+mj-lt"/>
                </a:rPr>
                <a:t>Azure Boards</a:t>
              </a:r>
              <a:endParaRPr lang="en-US" sz="1568" dirty="0">
                <a:solidFill>
                  <a:srgbClr val="00B294"/>
                </a:solidFill>
                <a:latin typeface="+mj-lt"/>
                <a:cs typeface="Segoe UI"/>
              </a:endParaRPr>
            </a:p>
          </p:txBody>
        </p:sp>
      </p:grpSp>
      <p:grpSp>
        <p:nvGrpSpPr>
          <p:cNvPr id="51" name="Group 50">
            <a:extLst>
              <a:ext uri="{FF2B5EF4-FFF2-40B4-BE49-F238E27FC236}">
                <a16:creationId xmlns:a16="http://schemas.microsoft.com/office/drawing/2014/main" id="{71CF4F81-48BF-4BC0-ADD8-6E36DDDC1C77}"/>
              </a:ext>
              <a:ext uri="{C183D7F6-B498-43B3-948B-1728B52AA6E4}">
                <adec:decorative xmlns:adec="http://schemas.microsoft.com/office/drawing/2017/decorative" val="1"/>
              </a:ext>
            </a:extLst>
          </p:cNvPr>
          <p:cNvGrpSpPr/>
          <p:nvPr/>
        </p:nvGrpSpPr>
        <p:grpSpPr>
          <a:xfrm>
            <a:off x="471439" y="2187270"/>
            <a:ext cx="1905785" cy="936437"/>
            <a:chOff x="480892" y="2154633"/>
            <a:chExt cx="1944000" cy="955215"/>
          </a:xfrm>
        </p:grpSpPr>
        <p:pic>
          <p:nvPicPr>
            <p:cNvPr id="52" name="Picture 10" descr="A picture containing stop, sign, outdoor, sitting&#10;&#10;Description generated with very high confidence">
              <a:extLst>
                <a:ext uri="{FF2B5EF4-FFF2-40B4-BE49-F238E27FC236}">
                  <a16:creationId xmlns:a16="http://schemas.microsoft.com/office/drawing/2014/main" id="{372766B4-7187-4F21-8200-AA67987522C5}"/>
                </a:ext>
              </a:extLst>
            </p:cNvPr>
            <p:cNvPicPr>
              <a:picLocks noChangeAspect="1"/>
            </p:cNvPicPr>
            <p:nvPr/>
          </p:nvPicPr>
          <p:blipFill>
            <a:blip r:embed="rId14"/>
            <a:stretch>
              <a:fillRect/>
            </a:stretch>
          </p:blipFill>
          <p:spPr>
            <a:xfrm>
              <a:off x="1241772" y="2154633"/>
              <a:ext cx="422241" cy="422109"/>
            </a:xfrm>
            <a:prstGeom prst="rect">
              <a:avLst/>
            </a:prstGeom>
          </p:spPr>
        </p:pic>
        <p:sp>
          <p:nvSpPr>
            <p:cNvPr id="53" name="TextBox 52">
              <a:extLst>
                <a:ext uri="{FF2B5EF4-FFF2-40B4-BE49-F238E27FC236}">
                  <a16:creationId xmlns:a16="http://schemas.microsoft.com/office/drawing/2014/main" id="{14A8B084-8E01-491D-8E9E-1712615BC48E}"/>
                </a:ext>
              </a:extLst>
            </p:cNvPr>
            <p:cNvSpPr txBox="1"/>
            <p:nvPr/>
          </p:nvSpPr>
          <p:spPr>
            <a:xfrm>
              <a:off x="480892" y="2497848"/>
              <a:ext cx="1944000" cy="612000"/>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a:r>
                <a:rPr lang="en-US" sz="1568" dirty="0">
                  <a:solidFill>
                    <a:srgbClr val="D83B01"/>
                  </a:solidFill>
                  <a:latin typeface="+mj-lt"/>
                </a:rPr>
                <a:t>Azure </a:t>
              </a:r>
              <a:r>
                <a:rPr lang="en-US" sz="1568" dirty="0">
                  <a:solidFill>
                    <a:srgbClr val="D83B01"/>
                  </a:solidFill>
                  <a:latin typeface="+mj-lt"/>
                  <a:cs typeface="Segoe UI"/>
                </a:rPr>
                <a:t>Repos</a:t>
              </a:r>
            </a:p>
          </p:txBody>
        </p:sp>
      </p:grpSp>
      <p:grpSp>
        <p:nvGrpSpPr>
          <p:cNvPr id="54" name="Group 53">
            <a:extLst>
              <a:ext uri="{FF2B5EF4-FFF2-40B4-BE49-F238E27FC236}">
                <a16:creationId xmlns:a16="http://schemas.microsoft.com/office/drawing/2014/main" id="{34A37F8D-BD4B-4C76-B5D3-C9EDE7923165}"/>
              </a:ext>
              <a:ext uri="{C183D7F6-B498-43B3-948B-1728B52AA6E4}">
                <adec:decorative xmlns:adec="http://schemas.microsoft.com/office/drawing/2017/decorative" val="1"/>
              </a:ext>
            </a:extLst>
          </p:cNvPr>
          <p:cNvGrpSpPr/>
          <p:nvPr/>
        </p:nvGrpSpPr>
        <p:grpSpPr>
          <a:xfrm>
            <a:off x="471439" y="3377349"/>
            <a:ext cx="1905785" cy="952177"/>
            <a:chOff x="480892" y="3371540"/>
            <a:chExt cx="1944000" cy="971270"/>
          </a:xfrm>
        </p:grpSpPr>
        <p:pic>
          <p:nvPicPr>
            <p:cNvPr id="55" name="Picture 4" descr="A picture containing object&#10;&#10;Description generated with very high confidence">
              <a:extLst>
                <a:ext uri="{FF2B5EF4-FFF2-40B4-BE49-F238E27FC236}">
                  <a16:creationId xmlns:a16="http://schemas.microsoft.com/office/drawing/2014/main" id="{146F3C96-1678-4F83-BBB4-9AD9E04B6520}"/>
                </a:ext>
              </a:extLst>
            </p:cNvPr>
            <p:cNvPicPr>
              <a:picLocks noChangeAspect="1"/>
            </p:cNvPicPr>
            <p:nvPr/>
          </p:nvPicPr>
          <p:blipFill>
            <a:blip r:embed="rId15"/>
            <a:stretch>
              <a:fillRect/>
            </a:stretch>
          </p:blipFill>
          <p:spPr>
            <a:xfrm>
              <a:off x="1244202" y="3371540"/>
              <a:ext cx="417381" cy="425419"/>
            </a:xfrm>
            <a:prstGeom prst="rect">
              <a:avLst/>
            </a:prstGeom>
          </p:spPr>
        </p:pic>
        <p:sp>
          <p:nvSpPr>
            <p:cNvPr id="57" name="TextBox 56">
              <a:extLst>
                <a:ext uri="{FF2B5EF4-FFF2-40B4-BE49-F238E27FC236}">
                  <a16:creationId xmlns:a16="http://schemas.microsoft.com/office/drawing/2014/main" id="{D8D7C092-0057-4AA4-A420-72D0A30B67FD}"/>
                </a:ext>
              </a:extLst>
            </p:cNvPr>
            <p:cNvSpPr txBox="1"/>
            <p:nvPr/>
          </p:nvSpPr>
          <p:spPr>
            <a:xfrm>
              <a:off x="480892" y="3730810"/>
              <a:ext cx="1944000" cy="612000"/>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a:r>
                <a:rPr lang="en-US" sz="1568" dirty="0">
                  <a:solidFill>
                    <a:srgbClr val="2560E0"/>
                  </a:solidFill>
                  <a:latin typeface="+mj-lt"/>
                </a:rPr>
                <a:t>Azure Pipelines</a:t>
              </a:r>
              <a:endParaRPr lang="en-US" sz="1568" dirty="0">
                <a:solidFill>
                  <a:srgbClr val="2560E0"/>
                </a:solidFill>
                <a:latin typeface="+mj-lt"/>
                <a:cs typeface="Segoe UI"/>
              </a:endParaRPr>
            </a:p>
          </p:txBody>
        </p:sp>
      </p:grpSp>
      <p:grpSp>
        <p:nvGrpSpPr>
          <p:cNvPr id="59" name="Group 58">
            <a:extLst>
              <a:ext uri="{FF2B5EF4-FFF2-40B4-BE49-F238E27FC236}">
                <a16:creationId xmlns:a16="http://schemas.microsoft.com/office/drawing/2014/main" id="{2B207801-9391-472F-9D7A-B145DABE268E}"/>
              </a:ext>
              <a:ext uri="{C183D7F6-B498-43B3-948B-1728B52AA6E4}">
                <adec:decorative xmlns:adec="http://schemas.microsoft.com/office/drawing/2017/decorative" val="1"/>
              </a:ext>
            </a:extLst>
          </p:cNvPr>
          <p:cNvGrpSpPr/>
          <p:nvPr/>
        </p:nvGrpSpPr>
        <p:grpSpPr>
          <a:xfrm>
            <a:off x="471439" y="4583168"/>
            <a:ext cx="1905785" cy="920155"/>
            <a:chOff x="480892" y="4605641"/>
            <a:chExt cx="1944000" cy="938606"/>
          </a:xfrm>
        </p:grpSpPr>
        <p:pic>
          <p:nvPicPr>
            <p:cNvPr id="60" name="Picture 12">
              <a:extLst>
                <a:ext uri="{FF2B5EF4-FFF2-40B4-BE49-F238E27FC236}">
                  <a16:creationId xmlns:a16="http://schemas.microsoft.com/office/drawing/2014/main" id="{2B79A0B1-CB19-42D1-8CE5-3C7AB6388E08}"/>
                </a:ext>
              </a:extLst>
            </p:cNvPr>
            <p:cNvPicPr>
              <a:picLocks noChangeAspect="1"/>
            </p:cNvPicPr>
            <p:nvPr/>
          </p:nvPicPr>
          <p:blipFill>
            <a:blip r:embed="rId16"/>
            <a:stretch>
              <a:fillRect/>
            </a:stretch>
          </p:blipFill>
          <p:spPr>
            <a:xfrm>
              <a:off x="1241772" y="4605641"/>
              <a:ext cx="422241" cy="422109"/>
            </a:xfrm>
            <a:prstGeom prst="rect">
              <a:avLst/>
            </a:prstGeom>
          </p:spPr>
        </p:pic>
        <p:sp>
          <p:nvSpPr>
            <p:cNvPr id="61" name="TextBox 60">
              <a:extLst>
                <a:ext uri="{FF2B5EF4-FFF2-40B4-BE49-F238E27FC236}">
                  <a16:creationId xmlns:a16="http://schemas.microsoft.com/office/drawing/2014/main" id="{C4407B28-ECAF-40F0-8E02-FF51B5AB6408}"/>
                </a:ext>
              </a:extLst>
            </p:cNvPr>
            <p:cNvSpPr txBox="1"/>
            <p:nvPr/>
          </p:nvSpPr>
          <p:spPr>
            <a:xfrm>
              <a:off x="480892" y="4932247"/>
              <a:ext cx="1944000" cy="612000"/>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a:r>
                <a:rPr lang="en-US" sz="1568" dirty="0">
                  <a:solidFill>
                    <a:srgbClr val="854CC7"/>
                  </a:solidFill>
                  <a:latin typeface="+mj-lt"/>
                </a:rPr>
                <a:t>Azure Test</a:t>
              </a:r>
              <a:r>
                <a:rPr lang="en-US" sz="1568" dirty="0">
                  <a:solidFill>
                    <a:srgbClr val="854CC7"/>
                  </a:solidFill>
                  <a:latin typeface="+mj-lt"/>
                  <a:cs typeface="Segoe UI"/>
                </a:rPr>
                <a:t> Plans</a:t>
              </a:r>
            </a:p>
          </p:txBody>
        </p:sp>
      </p:grpSp>
      <p:grpSp>
        <p:nvGrpSpPr>
          <p:cNvPr id="62" name="Group 61">
            <a:extLst>
              <a:ext uri="{FF2B5EF4-FFF2-40B4-BE49-F238E27FC236}">
                <a16:creationId xmlns:a16="http://schemas.microsoft.com/office/drawing/2014/main" id="{3565CD17-CB5D-4D82-8016-EEE3FF4FFF5E}"/>
              </a:ext>
              <a:ext uri="{C183D7F6-B498-43B3-948B-1728B52AA6E4}">
                <adec:decorative xmlns:adec="http://schemas.microsoft.com/office/drawing/2017/decorative" val="1"/>
              </a:ext>
            </a:extLst>
          </p:cNvPr>
          <p:cNvGrpSpPr/>
          <p:nvPr/>
        </p:nvGrpSpPr>
        <p:grpSpPr>
          <a:xfrm>
            <a:off x="471439" y="5756965"/>
            <a:ext cx="1905785" cy="879676"/>
            <a:chOff x="480892" y="5871907"/>
            <a:chExt cx="1944000" cy="897315"/>
          </a:xfrm>
        </p:grpSpPr>
        <p:pic>
          <p:nvPicPr>
            <p:cNvPr id="63" name="Picture 6">
              <a:extLst>
                <a:ext uri="{FF2B5EF4-FFF2-40B4-BE49-F238E27FC236}">
                  <a16:creationId xmlns:a16="http://schemas.microsoft.com/office/drawing/2014/main" id="{A15458CC-3852-47BC-B1FC-C199A428A03F}"/>
                </a:ext>
              </a:extLst>
            </p:cNvPr>
            <p:cNvPicPr>
              <a:picLocks noChangeAspect="1"/>
            </p:cNvPicPr>
            <p:nvPr/>
          </p:nvPicPr>
          <p:blipFill>
            <a:blip r:embed="rId17"/>
            <a:stretch>
              <a:fillRect/>
            </a:stretch>
          </p:blipFill>
          <p:spPr>
            <a:xfrm>
              <a:off x="1241772" y="5871907"/>
              <a:ext cx="422241" cy="422109"/>
            </a:xfrm>
            <a:prstGeom prst="rect">
              <a:avLst/>
            </a:prstGeom>
          </p:spPr>
        </p:pic>
        <p:sp>
          <p:nvSpPr>
            <p:cNvPr id="64" name="TextBox 63">
              <a:extLst>
                <a:ext uri="{FF2B5EF4-FFF2-40B4-BE49-F238E27FC236}">
                  <a16:creationId xmlns:a16="http://schemas.microsoft.com/office/drawing/2014/main" id="{D9BD62F3-4F6B-412F-82F6-044C2F0EB531}"/>
                </a:ext>
              </a:extLst>
            </p:cNvPr>
            <p:cNvSpPr txBox="1"/>
            <p:nvPr/>
          </p:nvSpPr>
          <p:spPr>
            <a:xfrm>
              <a:off x="480892" y="6196758"/>
              <a:ext cx="1944000" cy="572464"/>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a:r>
                <a:rPr lang="en-US" sz="1568" dirty="0">
                  <a:solidFill>
                    <a:srgbClr val="CB2E6D"/>
                  </a:solidFill>
                  <a:latin typeface="+mj-lt"/>
                </a:rPr>
                <a:t>Azure Artifacts</a:t>
              </a:r>
              <a:endParaRPr lang="en-US" sz="1568" dirty="0">
                <a:solidFill>
                  <a:srgbClr val="CB2E6D"/>
                </a:solidFill>
                <a:latin typeface="+mj-lt"/>
                <a:cs typeface="Segoe UI"/>
              </a:endParaRPr>
            </a:p>
          </p:txBody>
        </p:sp>
      </p:grpSp>
    </p:spTree>
    <p:extLst>
      <p:ext uri="{BB962C8B-B14F-4D97-AF65-F5344CB8AC3E}">
        <p14:creationId xmlns:p14="http://schemas.microsoft.com/office/powerpoint/2010/main" val="149622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DB07F4-037E-4666-BFFC-D4BC9B32ADA4}"/>
              </a:ext>
            </a:extLst>
          </p:cNvPr>
          <p:cNvSpPr>
            <a:spLocks noGrp="1"/>
          </p:cNvSpPr>
          <p:nvPr>
            <p:ph type="body" sz="quarter" idx="10"/>
          </p:nvPr>
        </p:nvSpPr>
        <p:spPr>
          <a:xfrm>
            <a:off x="2304513" y="5172629"/>
            <a:ext cx="2355850" cy="268190"/>
          </a:xfrm>
        </p:spPr>
        <p:txBody>
          <a:bodyPr>
            <a:normAutofit fontScale="77500" lnSpcReduction="20000"/>
          </a:bodyPr>
          <a:lstStyle/>
          <a:p>
            <a:r>
              <a:rPr lang="en-US" dirty="0"/>
              <a:t>rcappello</a:t>
            </a:r>
          </a:p>
        </p:txBody>
      </p:sp>
      <p:sp>
        <p:nvSpPr>
          <p:cNvPr id="3" name="Text Placeholder 2">
            <a:extLst>
              <a:ext uri="{FF2B5EF4-FFF2-40B4-BE49-F238E27FC236}">
                <a16:creationId xmlns:a16="http://schemas.microsoft.com/office/drawing/2014/main" id="{0FBC0E0C-D04F-4813-ACAC-967DF99282B2}"/>
              </a:ext>
            </a:extLst>
          </p:cNvPr>
          <p:cNvSpPr>
            <a:spLocks noGrp="1"/>
          </p:cNvSpPr>
          <p:nvPr>
            <p:ph type="body" sz="quarter" idx="11"/>
          </p:nvPr>
        </p:nvSpPr>
        <p:spPr>
          <a:xfrm>
            <a:off x="5791309" y="5172629"/>
            <a:ext cx="2355850" cy="268190"/>
          </a:xfrm>
        </p:spPr>
        <p:txBody>
          <a:bodyPr>
            <a:normAutofit fontScale="77500" lnSpcReduction="20000"/>
          </a:bodyPr>
          <a:lstStyle/>
          <a:p>
            <a:r>
              <a:rPr lang="en-US" dirty="0"/>
              <a:t>@rcappello</a:t>
            </a:r>
          </a:p>
        </p:txBody>
      </p:sp>
      <p:sp>
        <p:nvSpPr>
          <p:cNvPr id="4" name="Text Placeholder 3">
            <a:extLst>
              <a:ext uri="{FF2B5EF4-FFF2-40B4-BE49-F238E27FC236}">
                <a16:creationId xmlns:a16="http://schemas.microsoft.com/office/drawing/2014/main" id="{FBEDAFD7-CF92-4199-8229-5FCED907CDA4}"/>
              </a:ext>
            </a:extLst>
          </p:cNvPr>
          <p:cNvSpPr>
            <a:spLocks noGrp="1"/>
          </p:cNvSpPr>
          <p:nvPr>
            <p:ph type="body" sz="quarter" idx="12"/>
          </p:nvPr>
        </p:nvSpPr>
        <p:spPr>
          <a:xfrm>
            <a:off x="9303796" y="5148035"/>
            <a:ext cx="2355850" cy="268190"/>
          </a:xfrm>
        </p:spPr>
        <p:txBody>
          <a:bodyPr>
            <a:normAutofit fontScale="77500" lnSpcReduction="20000"/>
          </a:bodyPr>
          <a:lstStyle/>
          <a:p>
            <a:r>
              <a:rPr lang="en-US" dirty="0"/>
              <a:t>Riccardo Cappello</a:t>
            </a:r>
          </a:p>
        </p:txBody>
      </p:sp>
    </p:spTree>
    <p:extLst>
      <p:ext uri="{BB962C8B-B14F-4D97-AF65-F5344CB8AC3E}">
        <p14:creationId xmlns:p14="http://schemas.microsoft.com/office/powerpoint/2010/main" val="3208365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E74CF6-DCD7-42FB-874E-9695587B3C30}"/>
              </a:ext>
            </a:extLst>
          </p:cNvPr>
          <p:cNvSpPr>
            <a:spLocks noGrp="1"/>
          </p:cNvSpPr>
          <p:nvPr>
            <p:ph type="body" sz="quarter" idx="10"/>
          </p:nvPr>
        </p:nvSpPr>
        <p:spPr>
          <a:xfrm>
            <a:off x="424557" y="1115211"/>
            <a:ext cx="11339774" cy="271554"/>
          </a:xfrm>
        </p:spPr>
        <p:txBody>
          <a:bodyPr/>
          <a:lstStyle/>
          <a:p>
            <a:r>
              <a:rPr lang="en-GB" dirty="0"/>
              <a:t>The same functionality you know and love today, with greater openness, flexibility and focus</a:t>
            </a:r>
            <a:endParaRPr lang="en-US" dirty="0"/>
          </a:p>
        </p:txBody>
      </p:sp>
      <p:sp>
        <p:nvSpPr>
          <p:cNvPr id="3" name="Title 2">
            <a:extLst>
              <a:ext uri="{FF2B5EF4-FFF2-40B4-BE49-F238E27FC236}">
                <a16:creationId xmlns:a16="http://schemas.microsoft.com/office/drawing/2014/main" id="{D88A8E1A-0BB1-41E7-A153-730D57954AE0}"/>
              </a:ext>
            </a:extLst>
          </p:cNvPr>
          <p:cNvSpPr>
            <a:spLocks noGrp="1"/>
          </p:cNvSpPr>
          <p:nvPr>
            <p:ph type="title"/>
          </p:nvPr>
        </p:nvSpPr>
        <p:spPr/>
        <p:txBody>
          <a:bodyPr/>
          <a:lstStyle/>
          <a:p>
            <a:r>
              <a:rPr lang="en-GB" dirty="0">
                <a:solidFill>
                  <a:schemeClr val="bg1"/>
                </a:solidFill>
              </a:rPr>
              <a:t>Changes for existing VSTS / TFS customers</a:t>
            </a:r>
            <a:endParaRPr lang="en-US" dirty="0">
              <a:solidFill>
                <a:schemeClr val="bg1"/>
              </a:solidFill>
            </a:endParaRPr>
          </a:p>
        </p:txBody>
      </p:sp>
      <p:sp>
        <p:nvSpPr>
          <p:cNvPr id="4" name="Text Placeholder 3">
            <a:extLst>
              <a:ext uri="{FF2B5EF4-FFF2-40B4-BE49-F238E27FC236}">
                <a16:creationId xmlns:a16="http://schemas.microsoft.com/office/drawing/2014/main" id="{929DFB01-DC70-4121-A0AC-14E07325E4A9}"/>
              </a:ext>
            </a:extLst>
          </p:cNvPr>
          <p:cNvSpPr>
            <a:spLocks noGrp="1"/>
          </p:cNvSpPr>
          <p:nvPr>
            <p:ph type="body" sz="quarter" idx="11"/>
          </p:nvPr>
        </p:nvSpPr>
        <p:spPr>
          <a:xfrm>
            <a:off x="426424" y="1673147"/>
            <a:ext cx="5555966" cy="4744603"/>
          </a:xfrm>
        </p:spPr>
        <p:txBody>
          <a:bodyPr/>
          <a:lstStyle/>
          <a:p>
            <a:r>
              <a:rPr lang="en-GB" sz="1568" dirty="0"/>
              <a:t>Existing Accounts</a:t>
            </a:r>
          </a:p>
          <a:p>
            <a:pPr marL="280121" indent="-280121">
              <a:spcAft>
                <a:spcPts val="1176"/>
              </a:spcAft>
              <a:buClr>
                <a:srgbClr val="0078D7"/>
              </a:buClr>
              <a:buSzPct val="140000"/>
              <a:buFont typeface="Arial" panose="020B0604020202020204" pitchFamily="34" charset="0"/>
              <a:buChar char="•"/>
            </a:pPr>
            <a:r>
              <a:rPr lang="en-GB" sz="1568" b="0" dirty="0">
                <a:solidFill>
                  <a:schemeClr val="tx1"/>
                </a:solidFill>
              </a:rPr>
              <a:t>Existing </a:t>
            </a:r>
            <a:r>
              <a:rPr lang="en-GB" sz="1568" b="0" dirty="0">
                <a:solidFill>
                  <a:schemeClr val="tx1"/>
                </a:solidFill>
                <a:latin typeface="+mj-lt"/>
              </a:rPr>
              <a:t>https://</a:t>
            </a:r>
            <a:r>
              <a:rPr lang="en-GB" sz="1568" b="0" dirty="0">
                <a:solidFill>
                  <a:srgbClr val="0078D7"/>
                </a:solidFill>
                <a:latin typeface="+mj-lt"/>
              </a:rPr>
              <a:t>contoso</a:t>
            </a:r>
            <a:r>
              <a:rPr lang="en-GB" sz="1568" b="0" dirty="0">
                <a:solidFill>
                  <a:schemeClr val="tx1"/>
                </a:solidFill>
                <a:latin typeface="+mj-lt"/>
              </a:rPr>
              <a:t>.visualstudio.com </a:t>
            </a:r>
            <a:r>
              <a:rPr lang="en-GB" sz="1568" b="0" dirty="0">
                <a:solidFill>
                  <a:schemeClr val="tx1"/>
                </a:solidFill>
              </a:rPr>
              <a:t>URL continues to work. </a:t>
            </a:r>
            <a:r>
              <a:rPr lang="en-GB" sz="1568" b="0" dirty="0">
                <a:solidFill>
                  <a:schemeClr val="tx1"/>
                </a:solidFill>
                <a:latin typeface="+mj-lt"/>
              </a:rPr>
              <a:t>https://dev.azure.com/</a:t>
            </a:r>
            <a:r>
              <a:rPr lang="en-GB" sz="1568" b="0" dirty="0">
                <a:solidFill>
                  <a:srgbClr val="0078D7"/>
                </a:solidFill>
                <a:latin typeface="+mj-lt"/>
              </a:rPr>
              <a:t>contoso</a:t>
            </a:r>
            <a:r>
              <a:rPr lang="en-GB" sz="1568" b="0" dirty="0">
                <a:solidFill>
                  <a:schemeClr val="tx1"/>
                </a:solidFill>
                <a:latin typeface="+mj-lt"/>
              </a:rPr>
              <a:t> </a:t>
            </a:r>
            <a:r>
              <a:rPr lang="en-GB" sz="1568" b="0" dirty="0">
                <a:solidFill>
                  <a:schemeClr val="tx1"/>
                </a:solidFill>
              </a:rPr>
              <a:t>available for opt-in.</a:t>
            </a:r>
          </a:p>
          <a:p>
            <a:pPr marL="280121" indent="-280121">
              <a:spcAft>
                <a:spcPts val="1176"/>
              </a:spcAft>
              <a:buClr>
                <a:srgbClr val="0078D7"/>
              </a:buClr>
              <a:buSzPct val="140000"/>
              <a:buFont typeface="Arial" panose="020B0604020202020204" pitchFamily="34" charset="0"/>
              <a:buChar char="•"/>
            </a:pPr>
            <a:r>
              <a:rPr lang="en-GB" sz="1568" b="0" dirty="0">
                <a:solidFill>
                  <a:schemeClr val="tx1"/>
                </a:solidFill>
              </a:rPr>
              <a:t>New </a:t>
            </a:r>
            <a:r>
              <a:rPr lang="en-GB" sz="1568" b="0" dirty="0">
                <a:solidFill>
                  <a:schemeClr val="tx1"/>
                </a:solidFill>
                <a:latin typeface="+mj-lt"/>
              </a:rPr>
              <a:t>UI opt-in </a:t>
            </a:r>
            <a:r>
              <a:rPr lang="en-GB" sz="1568" b="0" dirty="0">
                <a:solidFill>
                  <a:schemeClr val="tx1"/>
                </a:solidFill>
              </a:rPr>
              <a:t>per user as preview feature. Will start advertising new UI once feedback from new accounts and early adopters has been incorporated.</a:t>
            </a:r>
          </a:p>
          <a:p>
            <a:pPr marL="280121" indent="-280121">
              <a:spcAft>
                <a:spcPts val="1176"/>
              </a:spcAft>
              <a:buClr>
                <a:srgbClr val="0078D7"/>
              </a:buClr>
              <a:buSzPct val="140000"/>
              <a:buFont typeface="Arial" panose="020B0604020202020204" pitchFamily="34" charset="0"/>
              <a:buChar char="•"/>
            </a:pPr>
            <a:r>
              <a:rPr lang="en-GB" sz="1568" b="0" dirty="0">
                <a:solidFill>
                  <a:schemeClr val="tx1"/>
                </a:solidFill>
              </a:rPr>
              <a:t>Can disable services on a per project basis for new UI</a:t>
            </a:r>
          </a:p>
          <a:p>
            <a:pPr marL="280121" indent="-280121">
              <a:spcAft>
                <a:spcPts val="1176"/>
              </a:spcAft>
              <a:buClr>
                <a:srgbClr val="0078D7"/>
              </a:buClr>
              <a:buSzPct val="140000"/>
              <a:buFont typeface="Arial" panose="020B0604020202020204" pitchFamily="34" charset="0"/>
              <a:buChar char="•"/>
            </a:pPr>
            <a:r>
              <a:rPr lang="en-GB" sz="1568" b="0" dirty="0">
                <a:solidFill>
                  <a:schemeClr val="tx1"/>
                </a:solidFill>
              </a:rPr>
              <a:t>New Azure branding in communications and documentation (emails, alerts etc).</a:t>
            </a:r>
          </a:p>
          <a:p>
            <a:pPr marL="280121" indent="-280121">
              <a:spcAft>
                <a:spcPts val="1176"/>
              </a:spcAft>
              <a:buClr>
                <a:srgbClr val="0078D7"/>
              </a:buClr>
              <a:buSzPct val="140000"/>
              <a:buFont typeface="Arial" panose="020B0604020202020204" pitchFamily="34" charset="0"/>
              <a:buChar char="•"/>
            </a:pPr>
            <a:r>
              <a:rPr lang="en-GB" sz="1568" b="0" dirty="0">
                <a:solidFill>
                  <a:schemeClr val="tx1"/>
                </a:solidFill>
              </a:rPr>
              <a:t>Websites and documentation will move from Visual Studio to Azure based locations (with redirects in place).</a:t>
            </a:r>
          </a:p>
          <a:p>
            <a:pPr marL="280121" indent="-280121">
              <a:spcAft>
                <a:spcPts val="1176"/>
              </a:spcAft>
              <a:buClr>
                <a:srgbClr val="0078D7"/>
              </a:buClr>
              <a:buSzPct val="140000"/>
              <a:buFont typeface="Arial" panose="020B0604020202020204" pitchFamily="34" charset="0"/>
              <a:buChar char="•"/>
            </a:pPr>
            <a:r>
              <a:rPr lang="en-GB" sz="1568" b="0" dirty="0">
                <a:solidFill>
                  <a:schemeClr val="tx1"/>
                </a:solidFill>
              </a:rPr>
              <a:t>Redirects available for some time.</a:t>
            </a:r>
          </a:p>
          <a:p>
            <a:pPr marL="280121" indent="-280121">
              <a:spcAft>
                <a:spcPts val="1176"/>
              </a:spcAft>
              <a:buClr>
                <a:srgbClr val="0078D7"/>
              </a:buClr>
              <a:buSzPct val="140000"/>
              <a:buFont typeface="Arial" panose="020B0604020202020204" pitchFamily="34" charset="0"/>
              <a:buChar char="•"/>
            </a:pPr>
            <a:r>
              <a:rPr lang="en-GB" sz="1568" b="0" dirty="0">
                <a:solidFill>
                  <a:schemeClr val="tx1"/>
                </a:solidFill>
              </a:rPr>
              <a:t>TFS will remain the on-premises brand until the next major version in 2019. The new UI will be enabled in that release.</a:t>
            </a:r>
          </a:p>
          <a:p>
            <a:pPr marL="280121" indent="-280121">
              <a:spcAft>
                <a:spcPts val="1176"/>
              </a:spcAft>
              <a:buClr>
                <a:srgbClr val="0078D7"/>
              </a:buClr>
              <a:buSzPct val="140000"/>
              <a:buFont typeface="Arial" panose="020B0604020202020204" pitchFamily="34" charset="0"/>
              <a:buChar char="•"/>
            </a:pPr>
            <a:r>
              <a:rPr lang="en-GB" sz="1568" b="0" dirty="0">
                <a:solidFill>
                  <a:schemeClr val="tx1"/>
                </a:solidFill>
              </a:rPr>
              <a:t>Existing TFS branded information and downloads remain in Visual Studio locations until next release. </a:t>
            </a:r>
          </a:p>
        </p:txBody>
      </p:sp>
      <p:sp>
        <p:nvSpPr>
          <p:cNvPr id="5" name="Text Placeholder 4">
            <a:extLst>
              <a:ext uri="{FF2B5EF4-FFF2-40B4-BE49-F238E27FC236}">
                <a16:creationId xmlns:a16="http://schemas.microsoft.com/office/drawing/2014/main" id="{D7F254A0-E575-426B-AE41-CDBBF981B9FE}"/>
              </a:ext>
            </a:extLst>
          </p:cNvPr>
          <p:cNvSpPr>
            <a:spLocks noGrp="1"/>
          </p:cNvSpPr>
          <p:nvPr>
            <p:ph type="body" sz="quarter" idx="13"/>
          </p:nvPr>
        </p:nvSpPr>
        <p:spPr>
          <a:xfrm>
            <a:off x="6209612" y="1673148"/>
            <a:ext cx="5547873" cy="3764036"/>
          </a:xfrm>
        </p:spPr>
        <p:txBody>
          <a:bodyPr/>
          <a:lstStyle/>
          <a:p>
            <a:r>
              <a:rPr lang="en-GB" sz="1568" dirty="0"/>
              <a:t>Pricing</a:t>
            </a:r>
          </a:p>
          <a:p>
            <a:pPr marL="280121" indent="-280121">
              <a:spcAft>
                <a:spcPts val="1176"/>
              </a:spcAft>
              <a:buClr>
                <a:srgbClr val="0078D7"/>
              </a:buClr>
              <a:buSzPct val="140000"/>
              <a:buFont typeface="Arial" panose="020B0604020202020204" pitchFamily="34" charset="0"/>
              <a:buChar char="•"/>
            </a:pPr>
            <a:r>
              <a:rPr lang="en-GB" sz="1568" b="0" dirty="0">
                <a:solidFill>
                  <a:schemeClr val="tx1"/>
                </a:solidFill>
                <a:latin typeface="+mj-lt"/>
              </a:rPr>
              <a:t>Public project usage is now free.</a:t>
            </a:r>
          </a:p>
          <a:p>
            <a:pPr marL="280121" indent="-280121">
              <a:spcAft>
                <a:spcPts val="1176"/>
              </a:spcAft>
              <a:buClr>
                <a:srgbClr val="0078D7"/>
              </a:buClr>
              <a:buSzPct val="140000"/>
              <a:buFont typeface="Arial" panose="020B0604020202020204" pitchFamily="34" charset="0"/>
              <a:buChar char="•"/>
            </a:pPr>
            <a:r>
              <a:rPr lang="en-GB" sz="1568" b="0" dirty="0">
                <a:solidFill>
                  <a:schemeClr val="tx1"/>
                </a:solidFill>
              </a:rPr>
              <a:t>The free tier for Pipelines now includes </a:t>
            </a:r>
            <a:r>
              <a:rPr lang="en-GB" sz="1568" b="0" dirty="0">
                <a:solidFill>
                  <a:schemeClr val="tx1"/>
                </a:solidFill>
                <a:latin typeface="+mj-lt"/>
              </a:rPr>
              <a:t>1,800</a:t>
            </a:r>
            <a:r>
              <a:rPr lang="en-GB" sz="1568" b="0" dirty="0">
                <a:solidFill>
                  <a:schemeClr val="tx1"/>
                </a:solidFill>
              </a:rPr>
              <a:t> minutes per month, up from 240.</a:t>
            </a:r>
          </a:p>
          <a:p>
            <a:pPr marL="280121" indent="-280121">
              <a:spcAft>
                <a:spcPts val="1176"/>
              </a:spcAft>
              <a:buClr>
                <a:srgbClr val="0078D7"/>
              </a:buClr>
              <a:buSzPct val="140000"/>
              <a:buFont typeface="Arial" panose="020B0604020202020204" pitchFamily="34" charset="0"/>
              <a:buChar char="•"/>
            </a:pPr>
            <a:r>
              <a:rPr lang="en-GB" sz="1568" b="0" dirty="0">
                <a:solidFill>
                  <a:schemeClr val="tx1"/>
                </a:solidFill>
              </a:rPr>
              <a:t>Pipelines can be used independently from Repos — so if you are only using Pipelines and your repos are hosted on GitHub you don’t need to pay for Repos or Boards (Basic) users.</a:t>
            </a:r>
          </a:p>
          <a:p>
            <a:endParaRPr lang="en-GB" sz="1568" dirty="0"/>
          </a:p>
          <a:p>
            <a:r>
              <a:rPr lang="en-GB" sz="1568" dirty="0"/>
              <a:t>New Accounts</a:t>
            </a:r>
          </a:p>
          <a:p>
            <a:pPr marL="280121" indent="-280121">
              <a:spcAft>
                <a:spcPts val="1176"/>
              </a:spcAft>
              <a:buClr>
                <a:srgbClr val="0078D7"/>
              </a:buClr>
              <a:buSzPct val="140000"/>
              <a:buFont typeface="Arial" panose="020B0604020202020204" pitchFamily="34" charset="0"/>
              <a:buChar char="•"/>
            </a:pPr>
            <a:r>
              <a:rPr lang="en-GB" sz="1568" b="0" dirty="0">
                <a:solidFill>
                  <a:schemeClr val="tx1"/>
                </a:solidFill>
              </a:rPr>
              <a:t>https://dev.azure.com/</a:t>
            </a:r>
            <a:r>
              <a:rPr lang="en-GB" sz="1568" b="0" dirty="0">
                <a:solidFill>
                  <a:srgbClr val="0078D7"/>
                </a:solidFill>
              </a:rPr>
              <a:t>contoso</a:t>
            </a:r>
            <a:r>
              <a:rPr lang="en-GB" sz="1568" b="0" dirty="0">
                <a:solidFill>
                  <a:schemeClr val="tx1"/>
                </a:solidFill>
              </a:rPr>
              <a:t> based URL.</a:t>
            </a:r>
          </a:p>
          <a:p>
            <a:pPr marL="280121" indent="-280121">
              <a:spcAft>
                <a:spcPts val="1176"/>
              </a:spcAft>
              <a:buClr>
                <a:srgbClr val="0078D7"/>
              </a:buClr>
              <a:buSzPct val="140000"/>
              <a:buFont typeface="Arial" panose="020B0604020202020204" pitchFamily="34" charset="0"/>
              <a:buChar char="•"/>
            </a:pPr>
            <a:r>
              <a:rPr lang="en-GB" sz="1568" b="0" dirty="0">
                <a:solidFill>
                  <a:schemeClr val="tx1"/>
                </a:solidFill>
              </a:rPr>
              <a:t>New navigation &amp; branding by default.</a:t>
            </a:r>
          </a:p>
        </p:txBody>
      </p:sp>
    </p:spTree>
    <p:extLst>
      <p:ext uri="{BB962C8B-B14F-4D97-AF65-F5344CB8AC3E}">
        <p14:creationId xmlns:p14="http://schemas.microsoft.com/office/powerpoint/2010/main" val="1651165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EAC3B8-074C-4F3C-B85F-F9C000992318}"/>
              </a:ext>
            </a:extLst>
          </p:cNvPr>
          <p:cNvSpPr>
            <a:spLocks noGrp="1"/>
          </p:cNvSpPr>
          <p:nvPr>
            <p:ph type="body" sz="quarter" idx="10"/>
          </p:nvPr>
        </p:nvSpPr>
        <p:spPr>
          <a:xfrm>
            <a:off x="426424" y="934147"/>
            <a:ext cx="11339774" cy="271554"/>
          </a:xfrm>
        </p:spPr>
        <p:txBody>
          <a:bodyPr/>
          <a:lstStyle/>
          <a:p>
            <a:r>
              <a:rPr lang="en-US" b="0" dirty="0"/>
              <a:t>Move from Team Foundation Server to Azure DevOps and bring your data along</a:t>
            </a:r>
          </a:p>
        </p:txBody>
      </p:sp>
      <p:sp>
        <p:nvSpPr>
          <p:cNvPr id="3" name="Title 2">
            <a:extLst>
              <a:ext uri="{FF2B5EF4-FFF2-40B4-BE49-F238E27FC236}">
                <a16:creationId xmlns:a16="http://schemas.microsoft.com/office/drawing/2014/main" id="{C2AF52E6-98CA-4C27-BF60-E496746E9600}"/>
              </a:ext>
            </a:extLst>
          </p:cNvPr>
          <p:cNvSpPr>
            <a:spLocks noGrp="1"/>
          </p:cNvSpPr>
          <p:nvPr>
            <p:ph type="title"/>
          </p:nvPr>
        </p:nvSpPr>
        <p:spPr/>
        <p:txBody>
          <a:bodyPr/>
          <a:lstStyle/>
          <a:p>
            <a:r>
              <a:rPr lang="en-US" dirty="0">
                <a:solidFill>
                  <a:schemeClr val="bg1"/>
                </a:solidFill>
              </a:rPr>
              <a:t>Migrating from TFS to Azure DevOps</a:t>
            </a:r>
          </a:p>
        </p:txBody>
      </p:sp>
      <p:sp>
        <p:nvSpPr>
          <p:cNvPr id="5" name="Text Placeholder 4">
            <a:extLst>
              <a:ext uri="{FF2B5EF4-FFF2-40B4-BE49-F238E27FC236}">
                <a16:creationId xmlns:a16="http://schemas.microsoft.com/office/drawing/2014/main" id="{BD7468A5-154C-4ED1-89E4-7545D3E5C5C6}"/>
              </a:ext>
            </a:extLst>
          </p:cNvPr>
          <p:cNvSpPr>
            <a:spLocks noGrp="1"/>
          </p:cNvSpPr>
          <p:nvPr>
            <p:ph type="body" sz="quarter" idx="11"/>
          </p:nvPr>
        </p:nvSpPr>
        <p:spPr>
          <a:xfrm>
            <a:off x="426424" y="1520957"/>
            <a:ext cx="5555966" cy="2602122"/>
          </a:xfrm>
        </p:spPr>
        <p:txBody>
          <a:bodyPr/>
          <a:lstStyle/>
          <a:p>
            <a:pPr>
              <a:spcAft>
                <a:spcPts val="1176"/>
              </a:spcAft>
            </a:pPr>
            <a:r>
              <a:rPr lang="en-US" sz="1568" b="0" dirty="0">
                <a:solidFill>
                  <a:srgbClr val="0078D7"/>
                </a:solidFill>
                <a:latin typeface="+mj-lt"/>
              </a:rPr>
              <a:t>Benefits of Cloud Hosted Azure DevOps Services</a:t>
            </a:r>
          </a:p>
          <a:p>
            <a:pPr marL="280121" indent="-280121">
              <a:spcAft>
                <a:spcPts val="1176"/>
              </a:spcAft>
              <a:buClr>
                <a:srgbClr val="0078D7"/>
              </a:buClr>
              <a:buSzPct val="140000"/>
              <a:buFont typeface="Arial" panose="020B0604020202020204" pitchFamily="34" charset="0"/>
              <a:buChar char="•"/>
            </a:pPr>
            <a:r>
              <a:rPr lang="en-US" sz="1568" b="0" dirty="0">
                <a:solidFill>
                  <a:schemeClr val="tx1">
                    <a:lumMod val="65000"/>
                    <a:lumOff val="35000"/>
                  </a:schemeClr>
                </a:solidFill>
              </a:rPr>
              <a:t>Global availability</a:t>
            </a:r>
          </a:p>
          <a:p>
            <a:pPr marL="280121" indent="-280121">
              <a:spcAft>
                <a:spcPts val="1176"/>
              </a:spcAft>
              <a:buClr>
                <a:srgbClr val="0078D7"/>
              </a:buClr>
              <a:buSzPct val="140000"/>
              <a:buFont typeface="Arial" panose="020B0604020202020204" pitchFamily="34" charset="0"/>
              <a:buChar char="•"/>
            </a:pPr>
            <a:r>
              <a:rPr lang="en-US" sz="1568" b="0" dirty="0">
                <a:solidFill>
                  <a:schemeClr val="tx1">
                    <a:lumMod val="65000"/>
                    <a:lumOff val="35000"/>
                  </a:schemeClr>
                </a:solidFill>
              </a:rPr>
              <a:t>Hosted and maintained by Microsoft with 99.9% uptime guarantee and 24x7 support</a:t>
            </a:r>
          </a:p>
          <a:p>
            <a:pPr marL="280121" indent="-280121">
              <a:spcAft>
                <a:spcPts val="1176"/>
              </a:spcAft>
              <a:buClr>
                <a:srgbClr val="0078D7"/>
              </a:buClr>
              <a:buSzPct val="140000"/>
              <a:buFont typeface="Arial" panose="020B0604020202020204" pitchFamily="34" charset="0"/>
              <a:buChar char="•"/>
            </a:pPr>
            <a:r>
              <a:rPr lang="en-US" sz="1568" b="0" dirty="0">
                <a:solidFill>
                  <a:schemeClr val="tx1">
                    <a:lumMod val="65000"/>
                    <a:lumOff val="35000"/>
                  </a:schemeClr>
                </a:solidFill>
              </a:rPr>
              <a:t>Immediate access to latest features</a:t>
            </a:r>
          </a:p>
          <a:p>
            <a:pPr marL="280121" indent="-280121">
              <a:spcAft>
                <a:spcPts val="1176"/>
              </a:spcAft>
              <a:buClr>
                <a:srgbClr val="0078D7"/>
              </a:buClr>
              <a:buSzPct val="140000"/>
              <a:buFont typeface="Arial" panose="020B0604020202020204" pitchFamily="34" charset="0"/>
              <a:buChar char="•"/>
            </a:pPr>
            <a:r>
              <a:rPr lang="en-US" sz="1568" b="0" dirty="0">
                <a:solidFill>
                  <a:schemeClr val="tx1">
                    <a:lumMod val="65000"/>
                    <a:lumOff val="35000"/>
                  </a:schemeClr>
                </a:solidFill>
              </a:rPr>
              <a:t>Simplified deployment to Azure</a:t>
            </a:r>
          </a:p>
          <a:p>
            <a:pPr>
              <a:spcAft>
                <a:spcPts val="1176"/>
              </a:spcAft>
            </a:pPr>
            <a:endParaRPr lang="en-US" sz="1568" dirty="0">
              <a:solidFill>
                <a:srgbClr val="0078D7"/>
              </a:solidFill>
            </a:endParaRPr>
          </a:p>
        </p:txBody>
      </p:sp>
      <p:sp>
        <p:nvSpPr>
          <p:cNvPr id="6" name="Text Placeholder 5">
            <a:extLst>
              <a:ext uri="{FF2B5EF4-FFF2-40B4-BE49-F238E27FC236}">
                <a16:creationId xmlns:a16="http://schemas.microsoft.com/office/drawing/2014/main" id="{4BAA39D2-6451-4F34-B892-1F04D810AA21}"/>
              </a:ext>
            </a:extLst>
          </p:cNvPr>
          <p:cNvSpPr>
            <a:spLocks noGrp="1"/>
          </p:cNvSpPr>
          <p:nvPr>
            <p:ph type="body" sz="quarter" idx="13"/>
          </p:nvPr>
        </p:nvSpPr>
        <p:spPr>
          <a:xfrm>
            <a:off x="6209612" y="1520958"/>
            <a:ext cx="5547873" cy="1810358"/>
          </a:xfrm>
        </p:spPr>
        <p:txBody>
          <a:bodyPr/>
          <a:lstStyle/>
          <a:p>
            <a:pPr>
              <a:spcAft>
                <a:spcPts val="1176"/>
              </a:spcAft>
            </a:pPr>
            <a:r>
              <a:rPr lang="en-US" sz="1568" b="0" dirty="0">
                <a:solidFill>
                  <a:srgbClr val="0078D7"/>
                </a:solidFill>
                <a:latin typeface="+mj-lt"/>
              </a:rPr>
              <a:t>TFS Import Service</a:t>
            </a:r>
          </a:p>
          <a:p>
            <a:pPr marL="280121" indent="-280121">
              <a:spcAft>
                <a:spcPts val="1176"/>
              </a:spcAft>
              <a:buClr>
                <a:srgbClr val="0078D7"/>
              </a:buClr>
              <a:buSzPct val="140000"/>
              <a:buFont typeface="Arial" panose="020B0604020202020204" pitchFamily="34" charset="0"/>
              <a:buChar char="•"/>
            </a:pPr>
            <a:r>
              <a:rPr lang="en-US" sz="1568" b="0" dirty="0">
                <a:solidFill>
                  <a:schemeClr val="tx1">
                    <a:lumMod val="65000"/>
                    <a:lumOff val="35000"/>
                  </a:schemeClr>
                </a:solidFill>
              </a:rPr>
              <a:t>Fully supported high fidelity migration path</a:t>
            </a:r>
          </a:p>
          <a:p>
            <a:pPr marL="280121" indent="-280121">
              <a:spcAft>
                <a:spcPts val="1176"/>
              </a:spcAft>
              <a:buClr>
                <a:srgbClr val="0078D7"/>
              </a:buClr>
              <a:buSzPct val="140000"/>
              <a:buFont typeface="Arial" panose="020B0604020202020204" pitchFamily="34" charset="0"/>
              <a:buChar char="•"/>
            </a:pPr>
            <a:r>
              <a:rPr lang="en-US" sz="1568" b="0" dirty="0">
                <a:solidFill>
                  <a:schemeClr val="tx1">
                    <a:lumMod val="65000"/>
                    <a:lumOff val="35000"/>
                  </a:schemeClr>
                </a:solidFill>
              </a:rPr>
              <a:t>Trusted by many large enterprises</a:t>
            </a:r>
          </a:p>
          <a:p>
            <a:pPr marL="280121" indent="-280121">
              <a:spcAft>
                <a:spcPts val="1176"/>
              </a:spcAft>
              <a:buClr>
                <a:srgbClr val="0078D7"/>
              </a:buClr>
              <a:buSzPct val="140000"/>
              <a:buFont typeface="Arial" panose="020B0604020202020204" pitchFamily="34" charset="0"/>
              <a:buChar char="•"/>
            </a:pPr>
            <a:r>
              <a:rPr lang="en-US" sz="1568" b="0" dirty="0">
                <a:solidFill>
                  <a:schemeClr val="tx1">
                    <a:lumMod val="65000"/>
                    <a:lumOff val="35000"/>
                  </a:schemeClr>
                </a:solidFill>
              </a:rPr>
              <a:t>Now faster and easier to use</a:t>
            </a:r>
          </a:p>
          <a:p>
            <a:endParaRPr lang="en-US" sz="1568" dirty="0">
              <a:solidFill>
                <a:srgbClr val="0078D7"/>
              </a:solidFill>
            </a:endParaRPr>
          </a:p>
        </p:txBody>
      </p:sp>
      <p:pic>
        <p:nvPicPr>
          <p:cNvPr id="4" name="Picture 3">
            <a:extLst>
              <a:ext uri="{FF2B5EF4-FFF2-40B4-BE49-F238E27FC236}">
                <a16:creationId xmlns:a16="http://schemas.microsoft.com/office/drawing/2014/main" id="{30B9B39F-FD4C-4368-9372-F4FBA6F3C9D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77" y="3909121"/>
            <a:ext cx="12192000" cy="2948393"/>
          </a:xfrm>
          <a:prstGeom prst="rect">
            <a:avLst/>
          </a:prstGeom>
        </p:spPr>
      </p:pic>
      <p:grpSp>
        <p:nvGrpSpPr>
          <p:cNvPr id="7" name="Group 6">
            <a:extLst>
              <a:ext uri="{FF2B5EF4-FFF2-40B4-BE49-F238E27FC236}">
                <a16:creationId xmlns:a16="http://schemas.microsoft.com/office/drawing/2014/main" id="{5BCBC23B-8C44-48EF-8F3A-C80E93667257}"/>
              </a:ext>
            </a:extLst>
          </p:cNvPr>
          <p:cNvGrpSpPr/>
          <p:nvPr/>
        </p:nvGrpSpPr>
        <p:grpSpPr>
          <a:xfrm>
            <a:off x="6209612" y="3218982"/>
            <a:ext cx="5500162" cy="420037"/>
            <a:chOff x="8602913" y="6327836"/>
            <a:chExt cx="5610452" cy="428460"/>
          </a:xfrm>
        </p:grpSpPr>
        <p:sp>
          <p:nvSpPr>
            <p:cNvPr id="8" name="Text Placeholder 3">
              <a:extLst>
                <a:ext uri="{FF2B5EF4-FFF2-40B4-BE49-F238E27FC236}">
                  <a16:creationId xmlns:a16="http://schemas.microsoft.com/office/drawing/2014/main" id="{B528BDC0-BF05-4B39-BD24-A7B405F170FB}"/>
                </a:ext>
              </a:extLst>
            </p:cNvPr>
            <p:cNvSpPr txBox="1">
              <a:spLocks/>
            </p:cNvSpPr>
            <p:nvPr/>
          </p:nvSpPr>
          <p:spPr>
            <a:xfrm>
              <a:off x="9184803" y="6390135"/>
              <a:ext cx="5028562"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dirty="0">
                  <a:solidFill>
                    <a:schemeClr val="tx2"/>
                  </a:solidFill>
                  <a:latin typeface="Segoe UI Semibold" panose="020B0702040204020203" pitchFamily="34" charset="0"/>
                  <a:cs typeface="Segoe UI Semibold" panose="020B0702040204020203" pitchFamily="34" charset="0"/>
                </a:rPr>
                <a:t>https://aka.ms/tfsimport</a:t>
              </a:r>
            </a:p>
          </p:txBody>
        </p:sp>
        <p:sp>
          <p:nvSpPr>
            <p:cNvPr id="9" name="Oval 8">
              <a:extLst>
                <a:ext uri="{FF2B5EF4-FFF2-40B4-BE49-F238E27FC236}">
                  <a16:creationId xmlns:a16="http://schemas.microsoft.com/office/drawing/2014/main" id="{2DFD6F91-E791-431D-960B-2F4D6AC193D6}"/>
                </a:ext>
                <a:ext uri="{C183D7F6-B498-43B3-948B-1728B52AA6E4}">
                  <adec:decorative xmlns:adec="http://schemas.microsoft.com/office/drawing/2017/decorative" val="1"/>
                </a:ext>
              </a:extLst>
            </p:cNvPr>
            <p:cNvSpPr/>
            <p:nvPr/>
          </p:nvSpPr>
          <p:spPr bwMode="auto">
            <a:xfrm>
              <a:off x="8602913" y="6327836"/>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dirty="0">
                  <a:ln w="19050">
                    <a:noFill/>
                  </a:ln>
                  <a:solidFill>
                    <a:schemeClr val="tx2"/>
                  </a:solidFill>
                  <a:latin typeface="Segoe UI"/>
                  <a:ea typeface="Segoe UI" pitchFamily="34" charset="0"/>
                  <a:cs typeface="Segoe UI" pitchFamily="34" charset="0"/>
                  <a:sym typeface="Wingdings" panose="05000000000000000000" pitchFamily="2" charset="2"/>
                </a:rPr>
                <a:t></a:t>
              </a:r>
              <a:endParaRPr lang="en-US" sz="1961" kern="0" dirty="0">
                <a:ln w="19050">
                  <a:noFill/>
                </a:ln>
                <a:solidFill>
                  <a:schemeClr val="tx2"/>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993390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A5BB652-4A6F-4008-A642-877EE0BDC235}"/>
              </a:ext>
            </a:extLst>
          </p:cNvPr>
          <p:cNvSpPr>
            <a:spLocks noGrp="1"/>
          </p:cNvSpPr>
          <p:nvPr>
            <p:ph type="title"/>
          </p:nvPr>
        </p:nvSpPr>
        <p:spPr/>
        <p:txBody>
          <a:bodyPr/>
          <a:lstStyle/>
          <a:p>
            <a:r>
              <a:rPr lang="en-GB" dirty="0">
                <a:solidFill>
                  <a:schemeClr val="bg1"/>
                </a:solidFill>
              </a:rPr>
              <a:t>Azure DevOps Services Pricing</a:t>
            </a:r>
            <a:endParaRPr lang="en-US" dirty="0">
              <a:solidFill>
                <a:schemeClr val="bg1"/>
              </a:solidFill>
            </a:endParaRPr>
          </a:p>
        </p:txBody>
      </p:sp>
      <p:sp>
        <p:nvSpPr>
          <p:cNvPr id="8" name="Text Placeholder 7">
            <a:extLst>
              <a:ext uri="{FF2B5EF4-FFF2-40B4-BE49-F238E27FC236}">
                <a16:creationId xmlns:a16="http://schemas.microsoft.com/office/drawing/2014/main" id="{D8EC850E-39EE-4123-BC22-590D8B24A538}"/>
              </a:ext>
            </a:extLst>
          </p:cNvPr>
          <p:cNvSpPr>
            <a:spLocks noGrp="1"/>
          </p:cNvSpPr>
          <p:nvPr>
            <p:ph type="body" sz="quarter" idx="11"/>
          </p:nvPr>
        </p:nvSpPr>
        <p:spPr>
          <a:xfrm>
            <a:off x="426425" y="1731067"/>
            <a:ext cx="3628649" cy="4111121"/>
          </a:xfrm>
          <a:ln>
            <a:solidFill>
              <a:srgbClr val="0078D7"/>
            </a:solidFill>
          </a:ln>
        </p:spPr>
        <p:txBody>
          <a:bodyPr vert="horz" lIns="105877" tIns="141169" rIns="105877" bIns="0" rtlCol="0">
            <a:noAutofit/>
          </a:bodyPr>
          <a:lstStyle/>
          <a:p>
            <a:r>
              <a:rPr lang="en-GB" sz="3529" b="0" dirty="0">
                <a:latin typeface="+mj-lt"/>
              </a:rPr>
              <a:t>Free</a:t>
            </a:r>
            <a:endParaRPr lang="en-GB" b="0" dirty="0">
              <a:latin typeface="+mj-lt"/>
            </a:endParaRPr>
          </a:p>
          <a:p>
            <a:r>
              <a:rPr lang="en-GB" b="0" dirty="0">
                <a:solidFill>
                  <a:schemeClr val="tx1"/>
                </a:solidFill>
                <a:latin typeface="+mj-lt"/>
              </a:rPr>
              <a:t>Unlimited users and build time</a:t>
            </a:r>
          </a:p>
          <a:p>
            <a:pPr marL="174297" indent="-174297">
              <a:buFont typeface="Arial" panose="020B0604020202020204" pitchFamily="34" charset="0"/>
              <a:buChar char="•"/>
            </a:pPr>
            <a:r>
              <a:rPr lang="en-GB" b="0" dirty="0">
                <a:solidFill>
                  <a:schemeClr val="tx1"/>
                </a:solidFill>
                <a:latin typeface="+mj-lt"/>
              </a:rPr>
              <a:t>Azure Pipelines: </a:t>
            </a:r>
            <a:r>
              <a:rPr lang="en-GB" b="0" dirty="0">
                <a:solidFill>
                  <a:schemeClr val="tx1"/>
                </a:solidFill>
              </a:rPr>
              <a:t>10 parallel jobs with unlimited minutes for CI/CD </a:t>
            </a:r>
          </a:p>
          <a:p>
            <a:pPr marL="174297" indent="-174297">
              <a:buFont typeface="Arial" panose="020B0604020202020204" pitchFamily="34" charset="0"/>
              <a:buChar char="•"/>
            </a:pPr>
            <a:r>
              <a:rPr lang="en-GB" b="0" dirty="0">
                <a:solidFill>
                  <a:schemeClr val="tx1"/>
                </a:solidFill>
                <a:latin typeface="+mj-lt"/>
              </a:rPr>
              <a:t>Azure Boards: </a:t>
            </a:r>
            <a:r>
              <a:rPr lang="en-GB" b="0" dirty="0">
                <a:solidFill>
                  <a:schemeClr val="tx1"/>
                </a:solidFill>
              </a:rPr>
              <a:t>Work item tracking and Kanban boards </a:t>
            </a:r>
          </a:p>
          <a:p>
            <a:pPr marL="174297" indent="-174297">
              <a:buFont typeface="Arial" panose="020B0604020202020204" pitchFamily="34" charset="0"/>
              <a:buChar char="•"/>
            </a:pPr>
            <a:r>
              <a:rPr lang="en-GB" b="0" dirty="0">
                <a:solidFill>
                  <a:schemeClr val="tx1"/>
                </a:solidFill>
                <a:latin typeface="+mj-lt"/>
              </a:rPr>
              <a:t>Azure Repos: </a:t>
            </a:r>
            <a:r>
              <a:rPr lang="en-GB" b="0" dirty="0">
                <a:solidFill>
                  <a:schemeClr val="tx1"/>
                </a:solidFill>
              </a:rPr>
              <a:t>Unlimited public Git repos</a:t>
            </a:r>
          </a:p>
        </p:txBody>
      </p:sp>
      <p:sp>
        <p:nvSpPr>
          <p:cNvPr id="9" name="Text Placeholder 8">
            <a:extLst>
              <a:ext uri="{FF2B5EF4-FFF2-40B4-BE49-F238E27FC236}">
                <a16:creationId xmlns:a16="http://schemas.microsoft.com/office/drawing/2014/main" id="{BC95CD00-72D7-401E-AA4E-E09F426C72DD}"/>
              </a:ext>
            </a:extLst>
          </p:cNvPr>
          <p:cNvSpPr>
            <a:spLocks noGrp="1"/>
          </p:cNvSpPr>
          <p:nvPr>
            <p:ph type="body" sz="quarter" idx="12"/>
          </p:nvPr>
        </p:nvSpPr>
        <p:spPr>
          <a:xfrm>
            <a:off x="4281361" y="1731067"/>
            <a:ext cx="3623050" cy="4111121"/>
          </a:xfrm>
          <a:ln>
            <a:solidFill>
              <a:srgbClr val="0078D7"/>
            </a:solidFill>
          </a:ln>
        </p:spPr>
        <p:txBody>
          <a:bodyPr vert="horz" lIns="105877" tIns="141169" rIns="105877" bIns="0" rtlCol="0">
            <a:noAutofit/>
          </a:bodyPr>
          <a:lstStyle/>
          <a:p>
            <a:r>
              <a:rPr lang="en-GB" sz="3529" b="0" dirty="0">
                <a:latin typeface="+mj-lt"/>
              </a:rPr>
              <a:t>Free</a:t>
            </a:r>
          </a:p>
          <a:p>
            <a:r>
              <a:rPr lang="en-GB" b="0" dirty="0">
                <a:solidFill>
                  <a:schemeClr val="tx1"/>
                </a:solidFill>
                <a:latin typeface="+mj-lt"/>
              </a:rPr>
              <a:t>Start free with up to 5 users</a:t>
            </a:r>
          </a:p>
          <a:p>
            <a:pPr marL="174297" indent="-174297">
              <a:buFont typeface="Arial" panose="020B0604020202020204" pitchFamily="34" charset="0"/>
              <a:buChar char="•"/>
            </a:pPr>
            <a:r>
              <a:rPr lang="en-GB" b="0" dirty="0">
                <a:solidFill>
                  <a:schemeClr val="tx1"/>
                </a:solidFill>
                <a:latin typeface="+mj-lt"/>
              </a:rPr>
              <a:t>Azure Pipelines: </a:t>
            </a:r>
            <a:r>
              <a:rPr lang="en-GB" b="0" dirty="0">
                <a:solidFill>
                  <a:schemeClr val="tx1"/>
                </a:solidFill>
              </a:rPr>
              <a:t>Run 1 Microsoft-hosted job for 1,800 minutes per month and 1 self-hosted job for any amount of time </a:t>
            </a:r>
          </a:p>
          <a:p>
            <a:pPr marL="174297" indent="-174297">
              <a:buFont typeface="Arial" panose="020B0604020202020204" pitchFamily="34" charset="0"/>
              <a:buChar char="•"/>
            </a:pPr>
            <a:r>
              <a:rPr lang="en-GB" b="0" dirty="0">
                <a:solidFill>
                  <a:schemeClr val="tx1"/>
                </a:solidFill>
                <a:latin typeface="+mj-lt"/>
              </a:rPr>
              <a:t>Azure Boards: </a:t>
            </a:r>
            <a:r>
              <a:rPr lang="en-GB" b="0" dirty="0">
                <a:solidFill>
                  <a:schemeClr val="tx1"/>
                </a:solidFill>
              </a:rPr>
              <a:t>Work item tracking and Kanban boards </a:t>
            </a:r>
          </a:p>
          <a:p>
            <a:pPr marL="174297" indent="-174297">
              <a:buFont typeface="Arial" panose="020B0604020202020204" pitchFamily="34" charset="0"/>
              <a:buChar char="•"/>
            </a:pPr>
            <a:r>
              <a:rPr lang="en-GB" b="0" dirty="0">
                <a:solidFill>
                  <a:schemeClr val="tx1"/>
                </a:solidFill>
                <a:latin typeface="+mj-lt"/>
              </a:rPr>
              <a:t>Azure Repos: </a:t>
            </a:r>
            <a:r>
              <a:rPr lang="en-GB" b="0" dirty="0">
                <a:solidFill>
                  <a:schemeClr val="tx1"/>
                </a:solidFill>
              </a:rPr>
              <a:t>Unlimited public Git repos </a:t>
            </a:r>
          </a:p>
          <a:p>
            <a:pPr marL="174297" indent="-174297">
              <a:buFont typeface="Arial" panose="020B0604020202020204" pitchFamily="34" charset="0"/>
              <a:buChar char="•"/>
            </a:pPr>
            <a:r>
              <a:rPr lang="en-GB" b="0" dirty="0">
                <a:solidFill>
                  <a:schemeClr val="tx1"/>
                </a:solidFill>
                <a:latin typeface="+mj-lt"/>
              </a:rPr>
              <a:t>Azure </a:t>
            </a:r>
            <a:r>
              <a:rPr lang="en-GB" b="0" dirty="0" err="1">
                <a:solidFill>
                  <a:schemeClr val="tx1"/>
                </a:solidFill>
                <a:latin typeface="+mj-lt"/>
              </a:rPr>
              <a:t>Artifacts</a:t>
            </a:r>
            <a:r>
              <a:rPr lang="en-GB" b="0" dirty="0">
                <a:solidFill>
                  <a:schemeClr val="tx1"/>
                </a:solidFill>
              </a:rPr>
              <a:t>: package management</a:t>
            </a:r>
          </a:p>
          <a:p>
            <a:pPr marL="174297" indent="-174297">
              <a:buFont typeface="Arial" panose="020B0604020202020204" pitchFamily="34" charset="0"/>
              <a:buChar char="•"/>
            </a:pPr>
            <a:r>
              <a:rPr lang="en-GB" b="0" dirty="0">
                <a:solidFill>
                  <a:schemeClr val="tx1"/>
                </a:solidFill>
              </a:rPr>
              <a:t>Unlimited stakeholders </a:t>
            </a:r>
            <a:endParaRPr lang="en-US" dirty="0"/>
          </a:p>
        </p:txBody>
      </p:sp>
      <p:sp>
        <p:nvSpPr>
          <p:cNvPr id="10" name="Text Placeholder 9">
            <a:extLst>
              <a:ext uri="{FF2B5EF4-FFF2-40B4-BE49-F238E27FC236}">
                <a16:creationId xmlns:a16="http://schemas.microsoft.com/office/drawing/2014/main" id="{225BFB01-35A4-4A86-B913-ABC9B4604040}"/>
              </a:ext>
            </a:extLst>
          </p:cNvPr>
          <p:cNvSpPr>
            <a:spLocks noGrp="1"/>
          </p:cNvSpPr>
          <p:nvPr>
            <p:ph type="body" sz="quarter" idx="13"/>
          </p:nvPr>
        </p:nvSpPr>
        <p:spPr>
          <a:xfrm>
            <a:off x="8134434" y="1731070"/>
            <a:ext cx="3623050" cy="4111121"/>
          </a:xfrm>
          <a:ln>
            <a:solidFill>
              <a:srgbClr val="0078D7"/>
            </a:solidFill>
          </a:ln>
        </p:spPr>
        <p:txBody>
          <a:bodyPr vert="horz" lIns="105877" tIns="141169" rIns="105877" bIns="0" rtlCol="0">
            <a:noAutofit/>
          </a:bodyPr>
          <a:lstStyle/>
          <a:p>
            <a:r>
              <a:rPr lang="en-GB" sz="2745" b="0" dirty="0">
                <a:latin typeface="+mj-lt"/>
              </a:rPr>
              <a:t>Starts at </a:t>
            </a:r>
            <a:r>
              <a:rPr lang="en-GB" sz="3529" b="0" dirty="0">
                <a:latin typeface="+mj-lt"/>
              </a:rPr>
              <a:t>$6</a:t>
            </a:r>
            <a:r>
              <a:rPr lang="en-GB" b="0" dirty="0">
                <a:latin typeface="+mj-lt"/>
              </a:rPr>
              <a:t> </a:t>
            </a:r>
            <a:br>
              <a:rPr lang="en-GB" b="0" dirty="0">
                <a:latin typeface="+mj-lt"/>
              </a:rPr>
            </a:br>
            <a:r>
              <a:rPr lang="en-GB" b="0" dirty="0">
                <a:latin typeface="+mj-lt"/>
              </a:rPr>
              <a:t>per user, per month for Boards &amp; Repos*</a:t>
            </a:r>
          </a:p>
          <a:p>
            <a:r>
              <a:rPr lang="en-GB" b="0" dirty="0">
                <a:solidFill>
                  <a:schemeClr val="tx1"/>
                </a:solidFill>
              </a:rPr>
              <a:t>Easy pricing that grows with your team</a:t>
            </a:r>
          </a:p>
          <a:p>
            <a:pPr marL="174297" indent="-174297">
              <a:buFont typeface="Arial" panose="020B0604020202020204" pitchFamily="34" charset="0"/>
              <a:buChar char="•"/>
            </a:pPr>
            <a:r>
              <a:rPr lang="en-GB" b="0" dirty="0">
                <a:solidFill>
                  <a:schemeClr val="tx1"/>
                </a:solidFill>
                <a:latin typeface="+mj-lt"/>
              </a:rPr>
              <a:t>Azure Pipelines: </a:t>
            </a:r>
            <a:r>
              <a:rPr lang="en-GB" b="0" dirty="0">
                <a:solidFill>
                  <a:schemeClr val="tx1"/>
                </a:solidFill>
              </a:rPr>
              <a:t>Run 1 Microsoft-hosted job for 1,800 minutes per month and 1 self-hosted job for any amount of time</a:t>
            </a:r>
          </a:p>
          <a:p>
            <a:pPr marL="174297" indent="-174297">
              <a:buFont typeface="Arial" panose="020B0604020202020204" pitchFamily="34" charset="0"/>
              <a:buChar char="•"/>
            </a:pPr>
            <a:r>
              <a:rPr lang="en-GB" b="0" dirty="0">
                <a:solidFill>
                  <a:schemeClr val="tx1"/>
                </a:solidFill>
                <a:latin typeface="+mj-lt"/>
              </a:rPr>
              <a:t>Azure Boards: </a:t>
            </a:r>
            <a:r>
              <a:rPr lang="en-GB" b="0" dirty="0">
                <a:solidFill>
                  <a:schemeClr val="tx1"/>
                </a:solidFill>
              </a:rPr>
              <a:t>Work item tracking and Kanban boards </a:t>
            </a:r>
          </a:p>
          <a:p>
            <a:pPr marL="174297" indent="-174297">
              <a:buFont typeface="Arial" panose="020B0604020202020204" pitchFamily="34" charset="0"/>
              <a:buChar char="•"/>
            </a:pPr>
            <a:r>
              <a:rPr lang="en-GB" b="0" dirty="0">
                <a:solidFill>
                  <a:schemeClr val="tx1"/>
                </a:solidFill>
                <a:latin typeface="+mj-lt"/>
              </a:rPr>
              <a:t>Azure Repos: </a:t>
            </a:r>
            <a:r>
              <a:rPr lang="en-GB" b="0" dirty="0">
                <a:solidFill>
                  <a:schemeClr val="tx1"/>
                </a:solidFill>
              </a:rPr>
              <a:t>Unlimited public Git repos </a:t>
            </a:r>
          </a:p>
          <a:p>
            <a:pPr marL="174297" indent="-174297">
              <a:buFont typeface="Arial" panose="020B0604020202020204" pitchFamily="34" charset="0"/>
              <a:buChar char="•"/>
            </a:pPr>
            <a:r>
              <a:rPr lang="en-GB" b="0" dirty="0">
                <a:solidFill>
                  <a:schemeClr val="tx1"/>
                </a:solidFill>
                <a:latin typeface="+mj-lt"/>
              </a:rPr>
              <a:t>Azure </a:t>
            </a:r>
            <a:r>
              <a:rPr lang="en-GB" b="0" dirty="0" err="1">
                <a:solidFill>
                  <a:schemeClr val="tx1"/>
                </a:solidFill>
                <a:latin typeface="+mj-lt"/>
              </a:rPr>
              <a:t>Artifacts</a:t>
            </a:r>
            <a:r>
              <a:rPr lang="en-GB" b="0" dirty="0">
                <a:solidFill>
                  <a:schemeClr val="tx1"/>
                </a:solidFill>
              </a:rPr>
              <a:t>: package management</a:t>
            </a:r>
          </a:p>
          <a:p>
            <a:pPr marL="174297" indent="-174297">
              <a:buFont typeface="Arial" panose="020B0604020202020204" pitchFamily="34" charset="0"/>
              <a:buChar char="•"/>
            </a:pPr>
            <a:r>
              <a:rPr lang="en-GB" b="0" dirty="0">
                <a:solidFill>
                  <a:schemeClr val="tx1"/>
                </a:solidFill>
              </a:rPr>
              <a:t>Unlimited stakeholders </a:t>
            </a:r>
          </a:p>
          <a:p>
            <a:pPr marL="174297" indent="-174297">
              <a:buFont typeface="Arial" panose="020B0604020202020204" pitchFamily="34" charset="0"/>
              <a:buChar char="•"/>
            </a:pPr>
            <a:r>
              <a:rPr lang="en-GB" b="0" dirty="0">
                <a:solidFill>
                  <a:schemeClr val="tx1"/>
                </a:solidFill>
              </a:rPr>
              <a:t>Boards &amp; Repos included for Visual Studio subscribers</a:t>
            </a:r>
          </a:p>
        </p:txBody>
      </p:sp>
      <p:sp>
        <p:nvSpPr>
          <p:cNvPr id="11" name="Text Placeholder 3">
            <a:extLst>
              <a:ext uri="{FF2B5EF4-FFF2-40B4-BE49-F238E27FC236}">
                <a16:creationId xmlns:a16="http://schemas.microsoft.com/office/drawing/2014/main" id="{E4B6FF20-32E5-4D45-B42F-6581705FC5C0}"/>
              </a:ext>
            </a:extLst>
          </p:cNvPr>
          <p:cNvSpPr txBox="1">
            <a:spLocks/>
          </p:cNvSpPr>
          <p:nvPr/>
        </p:nvSpPr>
        <p:spPr>
          <a:xfrm>
            <a:off x="996876" y="5981033"/>
            <a:ext cx="7683140" cy="754315"/>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1961" b="1" dirty="0">
                <a:solidFill>
                  <a:schemeClr val="tx2"/>
                </a:solidFill>
                <a:latin typeface="Segoe UI Semibold" panose="020B0702040204020203" pitchFamily="34" charset="0"/>
                <a:cs typeface="Segoe UI Semibold" panose="020B0702040204020203" pitchFamily="34" charset="0"/>
              </a:rPr>
              <a:t>https://azure.com/pricing/details/</a:t>
            </a:r>
            <a:r>
              <a:rPr lang="en-US" sz="1961" b="1" dirty="0" err="1">
                <a:solidFill>
                  <a:schemeClr val="tx2"/>
                </a:solidFill>
                <a:latin typeface="Segoe UI Semibold" panose="020B0702040204020203" pitchFamily="34" charset="0"/>
                <a:cs typeface="Segoe UI Semibold" panose="020B0702040204020203" pitchFamily="34" charset="0"/>
              </a:rPr>
              <a:t>devops</a:t>
            </a:r>
            <a:r>
              <a:rPr lang="en-US" sz="1961" b="1" dirty="0">
                <a:solidFill>
                  <a:schemeClr val="tx2"/>
                </a:solidFill>
                <a:latin typeface="Segoe UI Semibold" panose="020B0702040204020203" pitchFamily="34" charset="0"/>
                <a:cs typeface="Segoe UI Semibold" panose="020B0702040204020203" pitchFamily="34" charset="0"/>
              </a:rPr>
              <a:t>/</a:t>
            </a:r>
          </a:p>
        </p:txBody>
      </p:sp>
      <p:sp>
        <p:nvSpPr>
          <p:cNvPr id="12" name="Oval 11">
            <a:extLst>
              <a:ext uri="{FF2B5EF4-FFF2-40B4-BE49-F238E27FC236}">
                <a16:creationId xmlns:a16="http://schemas.microsoft.com/office/drawing/2014/main" id="{BA978923-FCF4-4D9A-A1A9-005ED7447AEC}"/>
              </a:ext>
              <a:ext uri="{C183D7F6-B498-43B3-948B-1728B52AA6E4}">
                <adec:decorative xmlns:adec="http://schemas.microsoft.com/office/drawing/2017/decorative" val="1"/>
              </a:ext>
            </a:extLst>
          </p:cNvPr>
          <p:cNvSpPr/>
          <p:nvPr/>
        </p:nvSpPr>
        <p:spPr bwMode="auto">
          <a:xfrm>
            <a:off x="426425" y="6148171"/>
            <a:ext cx="420039" cy="420037"/>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dirty="0">
                <a:ln w="19050">
                  <a:noFill/>
                </a:ln>
                <a:solidFill>
                  <a:schemeClr val="tx2"/>
                </a:solidFill>
                <a:latin typeface="Segoe UI"/>
                <a:ea typeface="Segoe UI" pitchFamily="34" charset="0"/>
                <a:cs typeface="Segoe UI" pitchFamily="34" charset="0"/>
                <a:sym typeface="Wingdings" panose="05000000000000000000" pitchFamily="2" charset="2"/>
              </a:rPr>
              <a:t></a:t>
            </a:r>
            <a:endParaRPr lang="en-US" sz="1961" kern="0" dirty="0">
              <a:ln w="19050">
                <a:noFill/>
              </a:ln>
              <a:solidFill>
                <a:schemeClr val="tx2"/>
              </a:solidFill>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97F266F3-171B-4C9C-A00C-EF47AFDA9B3F}"/>
              </a:ext>
            </a:extLst>
          </p:cNvPr>
          <p:cNvSpPr/>
          <p:nvPr/>
        </p:nvSpPr>
        <p:spPr bwMode="auto">
          <a:xfrm>
            <a:off x="426425" y="1287480"/>
            <a:ext cx="3630521" cy="443588"/>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961" dirty="0">
                <a:gradFill>
                  <a:gsLst>
                    <a:gs pos="0">
                      <a:srgbClr val="FFFFFF"/>
                    </a:gs>
                    <a:gs pos="100000">
                      <a:srgbClr val="FFFFFF"/>
                    </a:gs>
                  </a:gsLst>
                  <a:lin ang="5400000" scaled="0"/>
                </a:gradFill>
                <a:latin typeface="+mj-lt"/>
                <a:ea typeface="Segoe UI" pitchFamily="34" charset="0"/>
                <a:cs typeface="Segoe UI" pitchFamily="34" charset="0"/>
              </a:rPr>
              <a:t>Open Source Projects</a:t>
            </a:r>
            <a:endParaRPr lang="en-US" sz="1961"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 name="Rectangle 13">
            <a:extLst>
              <a:ext uri="{FF2B5EF4-FFF2-40B4-BE49-F238E27FC236}">
                <a16:creationId xmlns:a16="http://schemas.microsoft.com/office/drawing/2014/main" id="{6A327202-8320-44DE-B4D7-91DCD492B923}"/>
              </a:ext>
            </a:extLst>
          </p:cNvPr>
          <p:cNvSpPr/>
          <p:nvPr/>
        </p:nvSpPr>
        <p:spPr bwMode="auto">
          <a:xfrm>
            <a:off x="4277626" y="1287480"/>
            <a:ext cx="3630521" cy="443588"/>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961" dirty="0">
                <a:gradFill>
                  <a:gsLst>
                    <a:gs pos="0">
                      <a:srgbClr val="FFFFFF"/>
                    </a:gs>
                    <a:gs pos="100000">
                      <a:srgbClr val="FFFFFF"/>
                    </a:gs>
                  </a:gsLst>
                  <a:lin ang="5400000" scaled="0"/>
                </a:gradFill>
                <a:latin typeface="+mj-lt"/>
                <a:ea typeface="Segoe UI" pitchFamily="34" charset="0"/>
                <a:cs typeface="Segoe UI" pitchFamily="34" charset="0"/>
              </a:rPr>
              <a:t>Small Teams</a:t>
            </a:r>
            <a:endParaRPr lang="en-US" sz="1961"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 name="Rectangle 14">
            <a:extLst>
              <a:ext uri="{FF2B5EF4-FFF2-40B4-BE49-F238E27FC236}">
                <a16:creationId xmlns:a16="http://schemas.microsoft.com/office/drawing/2014/main" id="{2D881E03-0C9F-483E-95A3-3B690397951C}"/>
              </a:ext>
            </a:extLst>
          </p:cNvPr>
          <p:cNvSpPr/>
          <p:nvPr/>
        </p:nvSpPr>
        <p:spPr bwMode="auto">
          <a:xfrm>
            <a:off x="8135055" y="1287480"/>
            <a:ext cx="3630521" cy="443588"/>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961" dirty="0">
                <a:gradFill>
                  <a:gsLst>
                    <a:gs pos="0">
                      <a:srgbClr val="FFFFFF"/>
                    </a:gs>
                    <a:gs pos="100000">
                      <a:srgbClr val="FFFFFF"/>
                    </a:gs>
                  </a:gsLst>
                  <a:lin ang="5400000" scaled="0"/>
                </a:gradFill>
                <a:latin typeface="+mj-lt"/>
                <a:ea typeface="Segoe UI" pitchFamily="34" charset="0"/>
                <a:cs typeface="Segoe UI" pitchFamily="34" charset="0"/>
              </a:rPr>
              <a:t>Teams of any size</a:t>
            </a:r>
            <a:endParaRPr lang="en-US" sz="1961"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6" name="Rectangle 15">
            <a:extLst>
              <a:ext uri="{FF2B5EF4-FFF2-40B4-BE49-F238E27FC236}">
                <a16:creationId xmlns:a16="http://schemas.microsoft.com/office/drawing/2014/main" id="{7033B838-861D-465E-A8CD-E5E20FDD5D65}"/>
              </a:ext>
            </a:extLst>
          </p:cNvPr>
          <p:cNvSpPr/>
          <p:nvPr/>
        </p:nvSpPr>
        <p:spPr>
          <a:xfrm>
            <a:off x="8218120" y="5960573"/>
            <a:ext cx="3623050" cy="475130"/>
          </a:xfrm>
          <a:prstGeom prst="rect">
            <a:avLst/>
          </a:prstGeom>
        </p:spPr>
        <p:txBody>
          <a:bodyPr wrap="square" lIns="0" tIns="0" rIns="0" bIns="0">
            <a:spAutoFit/>
          </a:bodyPr>
          <a:lstStyle/>
          <a:p>
            <a:r>
              <a:rPr lang="en-GB" sz="1029" dirty="0"/>
              <a:t>5 Boards &amp; Repos users and 5 </a:t>
            </a:r>
            <a:r>
              <a:rPr lang="en-GB" sz="1029" dirty="0" err="1"/>
              <a:t>Artifacts</a:t>
            </a:r>
            <a:r>
              <a:rPr lang="en-GB" sz="1029" dirty="0"/>
              <a:t> users free. Pipelines with unlimited minutes, Test Plans users and additional </a:t>
            </a:r>
            <a:r>
              <a:rPr lang="en-GB" sz="1029" dirty="0" err="1"/>
              <a:t>Artifacts</a:t>
            </a:r>
            <a:r>
              <a:rPr lang="en-GB" sz="1029" dirty="0"/>
              <a:t> users also available. Please see the Azure pricing calculator for details. </a:t>
            </a:r>
            <a:endParaRPr lang="en-US" sz="1029" dirty="0"/>
          </a:p>
        </p:txBody>
      </p:sp>
      <p:sp>
        <p:nvSpPr>
          <p:cNvPr id="17" name="TextBox 16">
            <a:extLst>
              <a:ext uri="{FF2B5EF4-FFF2-40B4-BE49-F238E27FC236}">
                <a16:creationId xmlns:a16="http://schemas.microsoft.com/office/drawing/2014/main" id="{1CE16299-AF3F-494A-A517-CA1BBA39DDAB}"/>
              </a:ext>
            </a:extLst>
          </p:cNvPr>
          <p:cNvSpPr txBox="1"/>
          <p:nvPr/>
        </p:nvSpPr>
        <p:spPr>
          <a:xfrm>
            <a:off x="7904412" y="5807716"/>
            <a:ext cx="459504" cy="502564"/>
          </a:xfrm>
          <a:prstGeom prst="rect">
            <a:avLst/>
          </a:prstGeom>
          <a:noFill/>
        </p:spPr>
        <p:txBody>
          <a:bodyPr wrap="none" lIns="179285" tIns="143428" rIns="179285" bIns="143428" rtlCol="0">
            <a:spAutoFit/>
          </a:bodyPr>
          <a:lstStyle/>
          <a:p>
            <a:pPr>
              <a:lnSpc>
                <a:spcPct val="90000"/>
              </a:lnSpc>
              <a:spcAft>
                <a:spcPts val="588"/>
              </a:spcAft>
            </a:pPr>
            <a:r>
              <a:rPr lang="en-GB" sz="1568" dirty="0">
                <a:solidFill>
                  <a:srgbClr val="0078D7"/>
                </a:solidFill>
              </a:rPr>
              <a:t>*</a:t>
            </a:r>
            <a:endParaRPr lang="en-US" sz="1568" dirty="0" err="1">
              <a:solidFill>
                <a:srgbClr val="0078D7"/>
              </a:solidFill>
            </a:endParaRPr>
          </a:p>
        </p:txBody>
      </p:sp>
    </p:spTree>
    <p:extLst>
      <p:ext uri="{BB962C8B-B14F-4D97-AF65-F5344CB8AC3E}">
        <p14:creationId xmlns:p14="http://schemas.microsoft.com/office/powerpoint/2010/main" val="119661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DB07F4-037E-4666-BFFC-D4BC9B32ADA4}"/>
              </a:ext>
            </a:extLst>
          </p:cNvPr>
          <p:cNvSpPr>
            <a:spLocks noGrp="1"/>
          </p:cNvSpPr>
          <p:nvPr>
            <p:ph type="body" sz="quarter" idx="10"/>
          </p:nvPr>
        </p:nvSpPr>
        <p:spPr>
          <a:xfrm>
            <a:off x="2304513" y="5172629"/>
            <a:ext cx="2355850" cy="268190"/>
          </a:xfrm>
        </p:spPr>
        <p:txBody>
          <a:bodyPr>
            <a:normAutofit fontScale="77500" lnSpcReduction="20000"/>
          </a:bodyPr>
          <a:lstStyle/>
          <a:p>
            <a:r>
              <a:rPr lang="en-US" dirty="0"/>
              <a:t>rcappello</a:t>
            </a:r>
          </a:p>
        </p:txBody>
      </p:sp>
      <p:sp>
        <p:nvSpPr>
          <p:cNvPr id="3" name="Text Placeholder 2">
            <a:extLst>
              <a:ext uri="{FF2B5EF4-FFF2-40B4-BE49-F238E27FC236}">
                <a16:creationId xmlns:a16="http://schemas.microsoft.com/office/drawing/2014/main" id="{0FBC0E0C-D04F-4813-ACAC-967DF99282B2}"/>
              </a:ext>
            </a:extLst>
          </p:cNvPr>
          <p:cNvSpPr>
            <a:spLocks noGrp="1"/>
          </p:cNvSpPr>
          <p:nvPr>
            <p:ph type="body" sz="quarter" idx="11"/>
          </p:nvPr>
        </p:nvSpPr>
        <p:spPr>
          <a:xfrm>
            <a:off x="5791309" y="5172629"/>
            <a:ext cx="2355850" cy="268190"/>
          </a:xfrm>
        </p:spPr>
        <p:txBody>
          <a:bodyPr>
            <a:normAutofit fontScale="77500" lnSpcReduction="20000"/>
          </a:bodyPr>
          <a:lstStyle/>
          <a:p>
            <a:r>
              <a:rPr lang="en-US" dirty="0"/>
              <a:t>@rcappello</a:t>
            </a:r>
          </a:p>
        </p:txBody>
      </p:sp>
      <p:sp>
        <p:nvSpPr>
          <p:cNvPr id="4" name="Text Placeholder 3">
            <a:extLst>
              <a:ext uri="{FF2B5EF4-FFF2-40B4-BE49-F238E27FC236}">
                <a16:creationId xmlns:a16="http://schemas.microsoft.com/office/drawing/2014/main" id="{FBEDAFD7-CF92-4199-8229-5FCED907CDA4}"/>
              </a:ext>
            </a:extLst>
          </p:cNvPr>
          <p:cNvSpPr>
            <a:spLocks noGrp="1"/>
          </p:cNvSpPr>
          <p:nvPr>
            <p:ph type="body" sz="quarter" idx="12"/>
          </p:nvPr>
        </p:nvSpPr>
        <p:spPr>
          <a:xfrm>
            <a:off x="9303796" y="5148035"/>
            <a:ext cx="2355850" cy="268190"/>
          </a:xfrm>
        </p:spPr>
        <p:txBody>
          <a:bodyPr>
            <a:normAutofit fontScale="77500" lnSpcReduction="20000"/>
          </a:bodyPr>
          <a:lstStyle/>
          <a:p>
            <a:r>
              <a:rPr lang="en-US" dirty="0"/>
              <a:t>Linkedin.com/in/rcappello</a:t>
            </a:r>
          </a:p>
          <a:p>
            <a:endParaRPr lang="en-US" dirty="0"/>
          </a:p>
        </p:txBody>
      </p:sp>
    </p:spTree>
    <p:extLst>
      <p:ext uri="{BB962C8B-B14F-4D97-AF65-F5344CB8AC3E}">
        <p14:creationId xmlns:p14="http://schemas.microsoft.com/office/powerpoint/2010/main" val="1811796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cloudgenverona.azurebootcamp.net/wp-content/uploads/2018/03/5yrPGyfE_400x400.jpg">
            <a:extLst>
              <a:ext uri="{FF2B5EF4-FFF2-40B4-BE49-F238E27FC236}">
                <a16:creationId xmlns:a16="http://schemas.microsoft.com/office/drawing/2014/main" id="{508BCA41-F69B-4855-9E5C-84F2AC12D6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3457" y="831035"/>
            <a:ext cx="5885086" cy="588508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6">
            <a:extLst>
              <a:ext uri="{FF2B5EF4-FFF2-40B4-BE49-F238E27FC236}">
                <a16:creationId xmlns:a16="http://schemas.microsoft.com/office/drawing/2014/main" id="{770624E2-80CE-4DA7-81E3-04B238B94B22}"/>
              </a:ext>
            </a:extLst>
          </p:cNvPr>
          <p:cNvSpPr txBox="1">
            <a:spLocks/>
          </p:cNvSpPr>
          <p:nvPr/>
        </p:nvSpPr>
        <p:spPr>
          <a:xfrm>
            <a:off x="235119" y="176849"/>
            <a:ext cx="11028485" cy="6265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000" kern="1200">
                <a:solidFill>
                  <a:schemeClr val="bg1"/>
                </a:solidFill>
                <a:latin typeface="Myanmar Text" panose="020B0502040204020203" pitchFamily="34" charset="0"/>
                <a:ea typeface="+mj-ea"/>
                <a:cs typeface="Myanmar Text" panose="020B0502040204020203" pitchFamily="34" charset="0"/>
              </a:defRPr>
            </a:lvl1pPr>
          </a:lstStyle>
          <a:p>
            <a:r>
              <a:rPr lang="en-US" dirty="0"/>
              <a:t>Main sponsor</a:t>
            </a:r>
          </a:p>
        </p:txBody>
      </p:sp>
    </p:spTree>
    <p:extLst>
      <p:ext uri="{BB962C8B-B14F-4D97-AF65-F5344CB8AC3E}">
        <p14:creationId xmlns:p14="http://schemas.microsoft.com/office/powerpoint/2010/main" val="4267954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27E3A9-35B4-448D-A284-2AEDCAC6D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5542" y="870626"/>
            <a:ext cx="6307494" cy="2018398"/>
          </a:xfrm>
          <a:prstGeom prst="rect">
            <a:avLst/>
          </a:prstGeom>
        </p:spPr>
      </p:pic>
      <p:pic>
        <p:nvPicPr>
          <p:cNvPr id="6" name="Picture 5">
            <a:extLst>
              <a:ext uri="{FF2B5EF4-FFF2-40B4-BE49-F238E27FC236}">
                <a16:creationId xmlns:a16="http://schemas.microsoft.com/office/drawing/2014/main" id="{7C6238AA-9217-4EDF-B14F-45CBCB744E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3274" y="3628055"/>
            <a:ext cx="2640515" cy="2862318"/>
          </a:xfrm>
          <a:prstGeom prst="rect">
            <a:avLst/>
          </a:prstGeom>
        </p:spPr>
      </p:pic>
      <p:pic>
        <p:nvPicPr>
          <p:cNvPr id="1026" name="Picture 2" descr="Packt Logo.png">
            <a:extLst>
              <a:ext uri="{FF2B5EF4-FFF2-40B4-BE49-F238E27FC236}">
                <a16:creationId xmlns:a16="http://schemas.microsoft.com/office/drawing/2014/main" id="{7487FEE6-31C4-40B8-AFAA-8E9D75E780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070" y="2179474"/>
            <a:ext cx="3641508" cy="13140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elmah.io/images/elmahio.png">
            <a:extLst>
              <a:ext uri="{FF2B5EF4-FFF2-40B4-BE49-F238E27FC236}">
                <a16:creationId xmlns:a16="http://schemas.microsoft.com/office/drawing/2014/main" id="{1CB3D615-5D85-4FC0-BD67-2D059853C8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2236" y="3838379"/>
            <a:ext cx="4099251" cy="254836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FD66C3C-FDDB-4F9F-B133-8DEED65CF5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9288" y="3493535"/>
            <a:ext cx="3127830" cy="3534563"/>
          </a:xfrm>
          <a:prstGeom prst="rect">
            <a:avLst/>
          </a:prstGeom>
        </p:spPr>
      </p:pic>
      <p:pic>
        <p:nvPicPr>
          <p:cNvPr id="3" name="Picture 2">
            <a:extLst>
              <a:ext uri="{FF2B5EF4-FFF2-40B4-BE49-F238E27FC236}">
                <a16:creationId xmlns:a16="http://schemas.microsoft.com/office/drawing/2014/main" id="{CCFA9B2D-8948-44DB-BAB9-6D7B7BE1D986}"/>
              </a:ext>
            </a:extLst>
          </p:cNvPr>
          <p:cNvPicPr>
            <a:picLocks noChangeAspect="1"/>
          </p:cNvPicPr>
          <p:nvPr/>
        </p:nvPicPr>
        <p:blipFill rotWithShape="1">
          <a:blip r:embed="rId7">
            <a:extLst>
              <a:ext uri="{28A0092B-C50C-407E-A947-70E740481C1C}">
                <a14:useLocalDpi xmlns:a14="http://schemas.microsoft.com/office/drawing/2010/main" val="0"/>
              </a:ext>
            </a:extLst>
          </a:blip>
          <a:srcRect l="10776" t="16515" r="18526" b="23785"/>
          <a:stretch/>
        </p:blipFill>
        <p:spPr>
          <a:xfrm>
            <a:off x="6423203" y="2444620"/>
            <a:ext cx="5583139" cy="1048915"/>
          </a:xfrm>
          <a:prstGeom prst="rect">
            <a:avLst/>
          </a:prstGeom>
        </p:spPr>
      </p:pic>
      <p:sp>
        <p:nvSpPr>
          <p:cNvPr id="9" name="Title 6">
            <a:extLst>
              <a:ext uri="{FF2B5EF4-FFF2-40B4-BE49-F238E27FC236}">
                <a16:creationId xmlns:a16="http://schemas.microsoft.com/office/drawing/2014/main" id="{4AFDA962-7AFC-4DFC-BC19-7BACF3A384AF}"/>
              </a:ext>
            </a:extLst>
          </p:cNvPr>
          <p:cNvSpPr txBox="1">
            <a:spLocks/>
          </p:cNvSpPr>
          <p:nvPr/>
        </p:nvSpPr>
        <p:spPr>
          <a:xfrm>
            <a:off x="235119" y="176849"/>
            <a:ext cx="11028485" cy="6265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000" kern="1200">
                <a:solidFill>
                  <a:schemeClr val="bg1"/>
                </a:solidFill>
                <a:latin typeface="Myanmar Text" panose="020B0502040204020203" pitchFamily="34" charset="0"/>
                <a:ea typeface="+mj-ea"/>
                <a:cs typeface="Myanmar Text" panose="020B0502040204020203" pitchFamily="34" charset="0"/>
              </a:defRPr>
            </a:lvl1pPr>
          </a:lstStyle>
          <a:p>
            <a:r>
              <a:rPr lang="en-US" dirty="0"/>
              <a:t>Community sponsors</a:t>
            </a:r>
          </a:p>
        </p:txBody>
      </p:sp>
    </p:spTree>
    <p:extLst>
      <p:ext uri="{BB962C8B-B14F-4D97-AF65-F5344CB8AC3E}">
        <p14:creationId xmlns:p14="http://schemas.microsoft.com/office/powerpoint/2010/main" val="1564587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50" name="Picture 2" descr="https://www.dotnetconf.net/Content/img/dotNETConf_banners_facebook_eventinfo.png">
            <a:extLst>
              <a:ext uri="{FF2B5EF4-FFF2-40B4-BE49-F238E27FC236}">
                <a16:creationId xmlns:a16="http://schemas.microsoft.com/office/drawing/2014/main" id="{34753E82-7098-4A62-83A0-EBB488E146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860" y="1433269"/>
            <a:ext cx="10212280" cy="52027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4D07813C-F964-49F1-AFC1-ECE95E987EF3}"/>
              </a:ext>
            </a:extLst>
          </p:cNvPr>
          <p:cNvSpPr/>
          <p:nvPr/>
        </p:nvSpPr>
        <p:spPr>
          <a:xfrm rot="20259998">
            <a:off x="200054" y="534665"/>
            <a:ext cx="1987365" cy="541312"/>
          </a:xfrm>
          <a:prstGeom prst="roundRect">
            <a:avLst>
              <a:gd name="adj" fmla="val 42455"/>
            </a:avLst>
          </a:prstGeom>
          <a:solidFill>
            <a:srgbClr val="E2068C"/>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lnSpc>
                <a:spcPct val="150000"/>
              </a:lnSpc>
            </a:pPr>
            <a:r>
              <a:rPr lang="en-US" sz="2400" dirty="0">
                <a:latin typeface="Myanmar Text" panose="020B0502040204020203" pitchFamily="34" charset="0"/>
                <a:cs typeface="Myanmar Text" panose="020B0502040204020203" pitchFamily="34" charset="0"/>
              </a:rPr>
              <a:t>Local Event</a:t>
            </a:r>
          </a:p>
        </p:txBody>
      </p:sp>
    </p:spTree>
    <p:extLst>
      <p:ext uri="{BB962C8B-B14F-4D97-AF65-F5344CB8AC3E}">
        <p14:creationId xmlns:p14="http://schemas.microsoft.com/office/powerpoint/2010/main" val="2080336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801826-D1EC-495A-B39E-EB60FC876EB9}"/>
              </a:ext>
            </a:extLst>
          </p:cNvPr>
          <p:cNvSpPr>
            <a:spLocks noGrp="1"/>
          </p:cNvSpPr>
          <p:nvPr>
            <p:ph type="title"/>
          </p:nvPr>
        </p:nvSpPr>
        <p:spPr/>
        <p:txBody>
          <a:bodyPr/>
          <a:lstStyle/>
          <a:p>
            <a:endParaRPr lang="en-US" dirty="0"/>
          </a:p>
        </p:txBody>
      </p:sp>
      <p:sp>
        <p:nvSpPr>
          <p:cNvPr id="6" name="Text Placeholder 5">
            <a:extLst>
              <a:ext uri="{FF2B5EF4-FFF2-40B4-BE49-F238E27FC236}">
                <a16:creationId xmlns:a16="http://schemas.microsoft.com/office/drawing/2014/main" id="{4AD74FBB-F86F-41E2-81B5-937757080026}"/>
              </a:ext>
            </a:extLst>
          </p:cNvPr>
          <p:cNvSpPr>
            <a:spLocks noGrp="1"/>
          </p:cNvSpPr>
          <p:nvPr>
            <p:ph type="body" sz="quarter" idx="10"/>
          </p:nvPr>
        </p:nvSpPr>
        <p:spPr>
          <a:xfrm>
            <a:off x="6427474" y="2477626"/>
            <a:ext cx="3877110" cy="431020"/>
          </a:xfrm>
        </p:spPr>
        <p:txBody>
          <a:bodyPr>
            <a:normAutofit fontScale="92500" lnSpcReduction="10000"/>
          </a:bodyPr>
          <a:lstStyle/>
          <a:p>
            <a:r>
              <a:rPr lang="en-US" dirty="0"/>
              <a:t>@rcappello</a:t>
            </a:r>
          </a:p>
        </p:txBody>
      </p:sp>
      <p:sp>
        <p:nvSpPr>
          <p:cNvPr id="7" name="Text Placeholder 6">
            <a:extLst>
              <a:ext uri="{FF2B5EF4-FFF2-40B4-BE49-F238E27FC236}">
                <a16:creationId xmlns:a16="http://schemas.microsoft.com/office/drawing/2014/main" id="{5E39D7F1-ED04-48F8-B4A9-96B43565281F}"/>
              </a:ext>
            </a:extLst>
          </p:cNvPr>
          <p:cNvSpPr>
            <a:spLocks noGrp="1"/>
          </p:cNvSpPr>
          <p:nvPr>
            <p:ph type="body" sz="quarter" idx="11"/>
          </p:nvPr>
        </p:nvSpPr>
        <p:spPr>
          <a:xfrm>
            <a:off x="6427474" y="4166450"/>
            <a:ext cx="3877110" cy="431020"/>
          </a:xfrm>
        </p:spPr>
        <p:txBody>
          <a:bodyPr>
            <a:normAutofit fontScale="92500" lnSpcReduction="10000"/>
          </a:bodyPr>
          <a:lstStyle/>
          <a:p>
            <a:r>
              <a:rPr lang="en-US" dirty="0"/>
              <a:t>rcappello</a:t>
            </a:r>
          </a:p>
        </p:txBody>
      </p:sp>
      <p:sp>
        <p:nvSpPr>
          <p:cNvPr id="8" name="Text Placeholder 7">
            <a:extLst>
              <a:ext uri="{FF2B5EF4-FFF2-40B4-BE49-F238E27FC236}">
                <a16:creationId xmlns:a16="http://schemas.microsoft.com/office/drawing/2014/main" id="{2A12E99D-348B-4644-9C1E-5EE333B378ED}"/>
              </a:ext>
            </a:extLst>
          </p:cNvPr>
          <p:cNvSpPr>
            <a:spLocks noGrp="1"/>
          </p:cNvSpPr>
          <p:nvPr>
            <p:ph type="body" sz="quarter" idx="12"/>
          </p:nvPr>
        </p:nvSpPr>
        <p:spPr>
          <a:xfrm>
            <a:off x="6427474" y="5807075"/>
            <a:ext cx="3996686" cy="431020"/>
          </a:xfrm>
        </p:spPr>
        <p:txBody>
          <a:bodyPr>
            <a:noAutofit/>
          </a:bodyPr>
          <a:lstStyle/>
          <a:p>
            <a:r>
              <a:rPr lang="en-US" sz="2600" dirty="0"/>
              <a:t>Riccardo Cappello</a:t>
            </a:r>
          </a:p>
        </p:txBody>
      </p:sp>
      <p:sp>
        <p:nvSpPr>
          <p:cNvPr id="9" name="Text Placeholder 8">
            <a:extLst>
              <a:ext uri="{FF2B5EF4-FFF2-40B4-BE49-F238E27FC236}">
                <a16:creationId xmlns:a16="http://schemas.microsoft.com/office/drawing/2014/main" id="{BA5039AF-CDBD-4D77-962C-1DE2CC0CC143}"/>
              </a:ext>
            </a:extLst>
          </p:cNvPr>
          <p:cNvSpPr>
            <a:spLocks noGrp="1"/>
          </p:cNvSpPr>
          <p:nvPr>
            <p:ph type="body" sz="quarter" idx="13"/>
          </p:nvPr>
        </p:nvSpPr>
        <p:spPr/>
        <p:txBody>
          <a:bodyPr/>
          <a:lstStyle/>
          <a:p>
            <a:r>
              <a:rPr lang="en-US" dirty="0"/>
              <a:t>Riccardo CAPPELLO</a:t>
            </a:r>
          </a:p>
        </p:txBody>
      </p:sp>
      <p:pic>
        <p:nvPicPr>
          <p:cNvPr id="10" name="Immagine 3">
            <a:extLst>
              <a:ext uri="{FF2B5EF4-FFF2-40B4-BE49-F238E27FC236}">
                <a16:creationId xmlns:a16="http://schemas.microsoft.com/office/drawing/2014/main" id="{B2EC9044-3F08-43C3-914B-746AAFE1B59A}"/>
              </a:ext>
            </a:extLst>
          </p:cNvPr>
          <p:cNvPicPr>
            <a:picLocks noChangeAspect="1"/>
          </p:cNvPicPr>
          <p:nvPr/>
        </p:nvPicPr>
        <p:blipFill>
          <a:blip r:embed="rId2"/>
          <a:stretch>
            <a:fillRect/>
          </a:stretch>
        </p:blipFill>
        <p:spPr>
          <a:xfrm>
            <a:off x="10751942" y="1570241"/>
            <a:ext cx="939062" cy="1479344"/>
          </a:xfrm>
          <a:prstGeom prst="rect">
            <a:avLst/>
          </a:prstGeom>
        </p:spPr>
      </p:pic>
      <p:pic>
        <p:nvPicPr>
          <p:cNvPr id="11" name="Picture 2" descr="https://software.intel.com/sites/default/files/managed/9f/d5/Intel%C2%AE%20Software%20Innovator%20Program%20%20%20Overview%20%20%20Intel%C2%AE%20Developer%20Zone.png">
            <a:extLst>
              <a:ext uri="{FF2B5EF4-FFF2-40B4-BE49-F238E27FC236}">
                <a16:creationId xmlns:a16="http://schemas.microsoft.com/office/drawing/2014/main" id="{B9EBA979-5913-406C-81EE-7FCE485B0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0451" y="1461923"/>
            <a:ext cx="1283975" cy="155607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ED8120A-E23C-4DC8-A90C-47D9C2DC9A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1315" y="5090258"/>
            <a:ext cx="1460317" cy="1460317"/>
          </a:xfrm>
          <a:prstGeom prst="rect">
            <a:avLst/>
          </a:prstGeom>
        </p:spPr>
      </p:pic>
      <p:pic>
        <p:nvPicPr>
          <p:cNvPr id="13" name="Picture 12">
            <a:extLst>
              <a:ext uri="{FF2B5EF4-FFF2-40B4-BE49-F238E27FC236}">
                <a16:creationId xmlns:a16="http://schemas.microsoft.com/office/drawing/2014/main" id="{D4DA44B2-BE70-4625-A861-77DBE840B0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2348" y="3452549"/>
            <a:ext cx="1238250" cy="1238250"/>
          </a:xfrm>
          <a:prstGeom prst="rect">
            <a:avLst/>
          </a:prstGeom>
        </p:spPr>
      </p:pic>
      <p:pic>
        <p:nvPicPr>
          <p:cNvPr id="14" name="Picture 13" descr="A person wearing glasses and smiling at the camera&#10;&#10;Description generated with very high confidence">
            <a:extLst>
              <a:ext uri="{FF2B5EF4-FFF2-40B4-BE49-F238E27FC236}">
                <a16:creationId xmlns:a16="http://schemas.microsoft.com/office/drawing/2014/main" id="{D4B17B37-BC37-496E-87AD-B34EDC634C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3620" y="2783453"/>
            <a:ext cx="2573009" cy="2112397"/>
          </a:xfrm>
          <a:prstGeom prst="rect">
            <a:avLst/>
          </a:prstGeom>
        </p:spPr>
      </p:pic>
    </p:spTree>
    <p:extLst>
      <p:ext uri="{BB962C8B-B14F-4D97-AF65-F5344CB8AC3E}">
        <p14:creationId xmlns:p14="http://schemas.microsoft.com/office/powerpoint/2010/main" val="267602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DF659-465F-4FDC-98F2-347BE3E9589B}"/>
              </a:ext>
            </a:extLst>
          </p:cNvPr>
          <p:cNvSpPr>
            <a:spLocks noGrp="1"/>
          </p:cNvSpPr>
          <p:nvPr>
            <p:ph type="ctrTitle"/>
          </p:nvPr>
        </p:nvSpPr>
        <p:spPr>
          <a:xfrm>
            <a:off x="822639" y="2351023"/>
            <a:ext cx="4511362" cy="1557275"/>
          </a:xfrm>
        </p:spPr>
        <p:txBody>
          <a:bodyPr/>
          <a:lstStyle/>
          <a:p>
            <a:r>
              <a:rPr lang="en-GB" dirty="0"/>
              <a:t>Welcome </a:t>
            </a:r>
            <a:br>
              <a:rPr lang="en-GB" dirty="0"/>
            </a:br>
            <a:r>
              <a:rPr lang="en-GB" dirty="0"/>
              <a:t>Azure DevOps!</a:t>
            </a:r>
            <a:endParaRPr lang="en-US" dirty="0"/>
          </a:p>
        </p:txBody>
      </p:sp>
      <p:sp>
        <p:nvSpPr>
          <p:cNvPr id="3" name="Subtitle 2">
            <a:extLst>
              <a:ext uri="{FF2B5EF4-FFF2-40B4-BE49-F238E27FC236}">
                <a16:creationId xmlns:a16="http://schemas.microsoft.com/office/drawing/2014/main" id="{4413CDE4-3094-4196-9173-F4A0D537BAD5}"/>
              </a:ext>
            </a:extLst>
          </p:cNvPr>
          <p:cNvSpPr>
            <a:spLocks noGrp="1"/>
          </p:cNvSpPr>
          <p:nvPr>
            <p:ph type="subTitle" idx="1"/>
          </p:nvPr>
        </p:nvSpPr>
        <p:spPr>
          <a:xfrm>
            <a:off x="822638" y="4157133"/>
            <a:ext cx="6756146" cy="2365584"/>
          </a:xfrm>
        </p:spPr>
        <p:txBody>
          <a:bodyPr/>
          <a:lstStyle/>
          <a:p>
            <a:r>
              <a:rPr lang="it-IT" dirty="0"/>
              <a:t>Riccardo Cappello</a:t>
            </a:r>
          </a:p>
          <a:p>
            <a:r>
              <a:rPr lang="it-IT" dirty="0"/>
              <a:t>Operative Manager @ ALTEN Italia</a:t>
            </a:r>
          </a:p>
          <a:p>
            <a:r>
              <a:rPr lang="it-IT" dirty="0"/>
              <a:t>Microsoft Azure MVP | Intel Software Innovator</a:t>
            </a:r>
            <a:endParaRPr lang="en-US" dirty="0"/>
          </a:p>
        </p:txBody>
      </p:sp>
      <p:pic>
        <p:nvPicPr>
          <p:cNvPr id="4" name="Immagine 3">
            <a:extLst>
              <a:ext uri="{FF2B5EF4-FFF2-40B4-BE49-F238E27FC236}">
                <a16:creationId xmlns:a16="http://schemas.microsoft.com/office/drawing/2014/main" id="{A17623FA-C004-4A5E-AFAF-3C8AB2D97B6A}"/>
              </a:ext>
            </a:extLst>
          </p:cNvPr>
          <p:cNvPicPr>
            <a:picLocks noChangeAspect="1"/>
          </p:cNvPicPr>
          <p:nvPr/>
        </p:nvPicPr>
        <p:blipFill>
          <a:blip r:embed="rId2"/>
          <a:stretch>
            <a:fillRect/>
          </a:stretch>
        </p:blipFill>
        <p:spPr>
          <a:xfrm>
            <a:off x="921754" y="5438308"/>
            <a:ext cx="823764" cy="1297710"/>
          </a:xfrm>
          <a:prstGeom prst="rect">
            <a:avLst/>
          </a:prstGeom>
        </p:spPr>
      </p:pic>
      <p:pic>
        <p:nvPicPr>
          <p:cNvPr id="5" name="Picture 2" descr="https://software.intel.com/sites/default/files/managed/9f/d5/Intel%C2%AE%20Software%20Innovator%20Program%20%20%20Overview%20%20%20Intel%C2%AE%20Developer%20Zone.png">
            <a:extLst>
              <a:ext uri="{FF2B5EF4-FFF2-40B4-BE49-F238E27FC236}">
                <a16:creationId xmlns:a16="http://schemas.microsoft.com/office/drawing/2014/main" id="{BF22C6D4-0112-4E21-9163-6CC489342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8063" y="5317471"/>
            <a:ext cx="1156137" cy="14011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E419B13-7BE3-4501-BD6D-1E741184EE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2429" y="5413993"/>
            <a:ext cx="1370042" cy="1370042"/>
          </a:xfrm>
          <a:prstGeom prst="rect">
            <a:avLst/>
          </a:prstGeom>
        </p:spPr>
      </p:pic>
      <p:pic>
        <p:nvPicPr>
          <p:cNvPr id="9" name="Picture 8" descr="A close up of a logo&#10;&#10;Description generated with very high confidence">
            <a:extLst>
              <a:ext uri="{FF2B5EF4-FFF2-40B4-BE49-F238E27FC236}">
                <a16:creationId xmlns:a16="http://schemas.microsoft.com/office/drawing/2014/main" id="{7F16A645-6164-43C8-BC08-47B8F63360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0700" y="5450773"/>
            <a:ext cx="1238250" cy="1238250"/>
          </a:xfrm>
          <a:prstGeom prst="rect">
            <a:avLst/>
          </a:prstGeom>
        </p:spPr>
      </p:pic>
      <p:sp>
        <p:nvSpPr>
          <p:cNvPr id="10" name="Title 1">
            <a:extLst>
              <a:ext uri="{FF2B5EF4-FFF2-40B4-BE49-F238E27FC236}">
                <a16:creationId xmlns:a16="http://schemas.microsoft.com/office/drawing/2014/main" id="{38B96144-4E9B-408F-BF1B-CF740D4DAEE7}"/>
              </a:ext>
            </a:extLst>
          </p:cNvPr>
          <p:cNvSpPr txBox="1">
            <a:spLocks/>
          </p:cNvSpPr>
          <p:nvPr/>
        </p:nvSpPr>
        <p:spPr>
          <a:xfrm>
            <a:off x="822639" y="2345885"/>
            <a:ext cx="4511362" cy="155727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000" kern="1200">
                <a:solidFill>
                  <a:schemeClr val="tx1"/>
                </a:solidFill>
                <a:latin typeface="Myanmar Text" panose="020B0502040204020203" pitchFamily="34" charset="0"/>
                <a:ea typeface="+mj-ea"/>
                <a:cs typeface="Myanmar Text" panose="020B0502040204020203" pitchFamily="34" charset="0"/>
              </a:defRPr>
            </a:lvl1pPr>
          </a:lstStyle>
          <a:p>
            <a:r>
              <a:rPr lang="en-GB" dirty="0"/>
              <a:t>What's new in Azure App Service for DevOps</a:t>
            </a:r>
            <a:endParaRPr lang="en-US" dirty="0"/>
          </a:p>
        </p:txBody>
      </p:sp>
      <p:pic>
        <p:nvPicPr>
          <p:cNvPr id="11" name="Graphic 10">
            <a:extLst>
              <a:ext uri="{FF2B5EF4-FFF2-40B4-BE49-F238E27FC236}">
                <a16:creationId xmlns:a16="http://schemas.microsoft.com/office/drawing/2014/main" id="{E18B4AAF-5BED-4E3A-8CF3-6A3CB21317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73666" y="5438308"/>
            <a:ext cx="1263181" cy="1263181"/>
          </a:xfrm>
          <a:prstGeom prst="rect">
            <a:avLst/>
          </a:prstGeom>
        </p:spPr>
      </p:pic>
    </p:spTree>
    <p:extLst>
      <p:ext uri="{BB962C8B-B14F-4D97-AF65-F5344CB8AC3E}">
        <p14:creationId xmlns:p14="http://schemas.microsoft.com/office/powerpoint/2010/main" val="988430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ppt_x"/>
                                          </p:val>
                                        </p:tav>
                                      </p:tavLst>
                                    </p:anim>
                                    <p:anim calcmode="lin" valueType="num">
                                      <p:cBhvr additive="base">
                                        <p:cTn id="7" dur="500"/>
                                        <p:tgtEl>
                                          <p:spTgt spid="10"/>
                                        </p:tgtEl>
                                        <p:attrNameLst>
                                          <p:attrName>ppt_y</p:attrName>
                                        </p:attrNameLst>
                                      </p:cBhvr>
                                      <p:tavLst>
                                        <p:tav tm="0">
                                          <p:val>
                                            <p:strVal val="ppt_y"/>
                                          </p:val>
                                        </p:tav>
                                        <p:tav tm="100000">
                                          <p:val>
                                            <p:strVal val="1+ppt_h/2"/>
                                          </p:val>
                                        </p:tav>
                                      </p:tavLst>
                                    </p:anim>
                                    <p:set>
                                      <p:cBhvr>
                                        <p:cTn id="8" dur="1" fill="hold">
                                          <p:stCondLst>
                                            <p:cond delay="499"/>
                                          </p:stCondLst>
                                        </p:cTn>
                                        <p:tgtEl>
                                          <p:spTgt spid="10"/>
                                        </p:tgtEl>
                                        <p:attrNameLst>
                                          <p:attrName>style.visibility</p:attrName>
                                        </p:attrNameLst>
                                      </p:cBhvr>
                                      <p:to>
                                        <p:strVal val="hidden"/>
                                      </p:to>
                                    </p:set>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26425" y="945256"/>
            <a:ext cx="11338166" cy="276999"/>
          </a:xfrm>
        </p:spPr>
        <p:txBody>
          <a:bodyPr/>
          <a:lstStyle/>
          <a:p>
            <a:r>
              <a:rPr lang="en-US" sz="1800">
                <a:solidFill>
                  <a:srgbClr val="505050"/>
                </a:solidFill>
              </a:rPr>
              <a:t>People. Process. Products.</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98" dirty="0">
                <a:solidFill>
                  <a:schemeClr val="bg1"/>
                </a:solidFill>
              </a:rPr>
              <a:t>What is DevOps?</a:t>
            </a:r>
          </a:p>
        </p:txBody>
      </p:sp>
      <p:grpSp>
        <p:nvGrpSpPr>
          <p:cNvPr id="38" name="Group 37" descr="DevOps is the union of people, process, and products to enable continuous delivery of value to your end users.&#10;">
            <a:extLst>
              <a:ext uri="{FF2B5EF4-FFF2-40B4-BE49-F238E27FC236}">
                <a16:creationId xmlns:a16="http://schemas.microsoft.com/office/drawing/2014/main" id="{2EC9AE04-AF68-4BE2-A10B-4484F4319989}"/>
              </a:ext>
            </a:extLst>
          </p:cNvPr>
          <p:cNvGrpSpPr/>
          <p:nvPr/>
        </p:nvGrpSpPr>
        <p:grpSpPr>
          <a:xfrm>
            <a:off x="426425" y="1890756"/>
            <a:ext cx="5306540" cy="3886006"/>
            <a:chOff x="366076" y="1432242"/>
            <a:chExt cx="4716106" cy="3964491"/>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366076" y="1432242"/>
              <a:ext cx="4716106"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761853" rIns="179259" bIns="143407" numCol="1" spcCol="0" rtlCol="0" fromWordArt="0" anchor="t" anchorCtr="0" forceAA="0" compatLnSpc="1">
              <a:prstTxWarp prst="textNoShape">
                <a:avLst/>
              </a:prstTxWarp>
              <a:noAutofit/>
            </a:bodyPr>
            <a:lstStyle/>
            <a:p>
              <a:r>
                <a:rPr lang="en-US" sz="2745" dirty="0"/>
                <a:t>DevOps is the union of </a:t>
              </a:r>
              <a:r>
                <a:rPr lang="en-US" sz="2745" b="1" dirty="0">
                  <a:solidFill>
                    <a:srgbClr val="0078D7"/>
                  </a:solidFill>
                </a:rPr>
                <a:t>people</a:t>
              </a:r>
              <a:r>
                <a:rPr lang="en-US" sz="2745" dirty="0"/>
                <a:t>, </a:t>
              </a:r>
              <a:r>
                <a:rPr lang="en-US" sz="2745" b="1" dirty="0">
                  <a:solidFill>
                    <a:srgbClr val="0078D7"/>
                  </a:solidFill>
                </a:rPr>
                <a:t>process</a:t>
              </a:r>
              <a:r>
                <a:rPr lang="en-US" sz="2745" dirty="0"/>
                <a:t>, and </a:t>
              </a:r>
              <a:r>
                <a:rPr lang="en-US" sz="2745" b="1" dirty="0">
                  <a:solidFill>
                    <a:srgbClr val="0078D7"/>
                  </a:solidFill>
                </a:rPr>
                <a:t>products</a:t>
              </a:r>
              <a:r>
                <a:rPr lang="en-US" sz="2745" dirty="0"/>
                <a:t> to enable continuous delivery of value to your end users.</a:t>
              </a:r>
            </a:p>
          </p:txBody>
        </p:sp>
        <p:sp>
          <p:nvSpPr>
            <p:cNvPr id="43" name="Rectangle 42">
              <a:extLst>
                <a:ext uri="{FF2B5EF4-FFF2-40B4-BE49-F238E27FC236}">
                  <a16:creationId xmlns:a16="http://schemas.microsoft.com/office/drawing/2014/main" id="{2F8088B3-00CA-4565-A4F2-49A69D180CE0}"/>
                </a:ext>
                <a:ext uri="{C183D7F6-B498-43B3-948B-1728B52AA6E4}">
                  <adec:decorative xmlns:adec="http://schemas.microsoft.com/office/drawing/2017/decorative" val="1"/>
                </a:ext>
              </a:extLst>
            </p:cNvPr>
            <p:cNvSpPr/>
            <p:nvPr/>
          </p:nvSpPr>
          <p:spPr>
            <a:xfrm>
              <a:off x="366077" y="1432242"/>
              <a:ext cx="687151" cy="1098688"/>
            </a:xfrm>
            <a:prstGeom prst="rect">
              <a:avLst/>
            </a:prstGeom>
          </p:spPr>
          <p:txBody>
            <a:bodyPr wrap="none">
              <a:spAutoFit/>
            </a:bodyPr>
            <a:lstStyle/>
            <a:p>
              <a:pPr>
                <a:defRPr/>
              </a:pPr>
              <a:r>
                <a:rPr lang="en-US" sz="6273" kern="0" spc="-10" dirty="0">
                  <a:ln w="3175">
                    <a:noFill/>
                  </a:ln>
                  <a:solidFill>
                    <a:srgbClr val="0078D7"/>
                  </a:solidFill>
                  <a:latin typeface="Rockwell Extra Bold" panose="02060903040505020403" pitchFamily="18" charset="0"/>
                  <a:cs typeface="Segoe UI" pitchFamily="34" charset="0"/>
                </a:rPr>
                <a:t>“</a:t>
              </a:r>
              <a:endParaRPr lang="en-US" sz="6273" kern="0" dirty="0">
                <a:solidFill>
                  <a:srgbClr val="0078D7"/>
                </a:solidFill>
              </a:endParaRPr>
            </a:p>
          </p:txBody>
        </p:sp>
        <p:sp>
          <p:nvSpPr>
            <p:cNvPr id="37" name="Rectangle 36">
              <a:extLst>
                <a:ext uri="{FF2B5EF4-FFF2-40B4-BE49-F238E27FC236}">
                  <a16:creationId xmlns:a16="http://schemas.microsoft.com/office/drawing/2014/main" id="{90933A4D-4859-4CF1-9E2F-B6522C3D957A}"/>
                </a:ext>
                <a:ext uri="{C183D7F6-B498-43B3-948B-1728B52AA6E4}">
                  <adec:decorative xmlns:adec="http://schemas.microsoft.com/office/drawing/2017/decorative" val="1"/>
                </a:ext>
              </a:extLst>
            </p:cNvPr>
            <p:cNvSpPr/>
            <p:nvPr/>
          </p:nvSpPr>
          <p:spPr>
            <a:xfrm>
              <a:off x="3728097" y="3396602"/>
              <a:ext cx="673739" cy="1077243"/>
            </a:xfrm>
            <a:prstGeom prst="rect">
              <a:avLst/>
            </a:prstGeom>
          </p:spPr>
          <p:txBody>
            <a:bodyPr wrap="none">
              <a:spAutoFit/>
            </a:bodyPr>
            <a:lstStyle/>
            <a:p>
              <a:pPr>
                <a:defRPr/>
              </a:pPr>
              <a:r>
                <a:rPr lang="en-US" sz="6273" kern="0" spc="-10" dirty="0">
                  <a:ln w="3175">
                    <a:noFill/>
                  </a:ln>
                  <a:solidFill>
                    <a:srgbClr val="0078D7"/>
                  </a:solidFill>
                  <a:latin typeface="Rockwell Extra Bold" panose="02060903040505020403" pitchFamily="18" charset="0"/>
                  <a:cs typeface="Segoe UI" pitchFamily="34" charset="0"/>
                </a:rPr>
                <a:t>”</a:t>
              </a:r>
              <a:endParaRPr lang="en-US" sz="6273" kern="0" dirty="0">
                <a:solidFill>
                  <a:srgbClr val="0078D7"/>
                </a:solidFill>
              </a:endParaRPr>
            </a:p>
          </p:txBody>
        </p:sp>
      </p:grpSp>
      <p:sp>
        <p:nvSpPr>
          <p:cNvPr id="51" name="Oval 50">
            <a:extLst>
              <a:ext uri="{FF2B5EF4-FFF2-40B4-BE49-F238E27FC236}">
                <a16:creationId xmlns:a16="http://schemas.microsoft.com/office/drawing/2014/main" id="{3C946028-2F07-4CC9-B487-50F1C2859698}"/>
              </a:ext>
              <a:ext uri="{C183D7F6-B498-43B3-948B-1728B52AA6E4}">
                <adec:decorative xmlns:adec="http://schemas.microsoft.com/office/drawing/2017/decorative" val="1"/>
              </a:ext>
            </a:extLst>
          </p:cNvPr>
          <p:cNvSpPr/>
          <p:nvPr/>
        </p:nvSpPr>
        <p:spPr bwMode="auto">
          <a:xfrm>
            <a:off x="6763713" y="1382869"/>
            <a:ext cx="4428530" cy="4445011"/>
          </a:xfrm>
          <a:prstGeom prst="ellipse">
            <a:avLst/>
          </a:prstGeom>
          <a:no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52" name="Oval 51">
            <a:extLst>
              <a:ext uri="{FF2B5EF4-FFF2-40B4-BE49-F238E27FC236}">
                <a16:creationId xmlns:a16="http://schemas.microsoft.com/office/drawing/2014/main" id="{DB8E49D4-4CAC-45F7-863B-618A6CA49982}"/>
              </a:ext>
              <a:ext uri="{C183D7F6-B498-43B3-948B-1728B52AA6E4}">
                <adec:decorative xmlns:adec="http://schemas.microsoft.com/office/drawing/2017/decorative" val="1"/>
              </a:ext>
            </a:extLst>
          </p:cNvPr>
          <p:cNvSpPr/>
          <p:nvPr/>
        </p:nvSpPr>
        <p:spPr bwMode="auto">
          <a:xfrm>
            <a:off x="7158699" y="1135170"/>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chemeClr val="tx2"/>
                </a:solidFill>
                <a:ea typeface="Segoe UI" pitchFamily="34" charset="0"/>
                <a:cs typeface="Segoe UI" pitchFamily="34" charset="0"/>
              </a:rPr>
              <a:t>Build&amp; Test</a:t>
            </a:r>
          </a:p>
        </p:txBody>
      </p:sp>
      <p:grpSp>
        <p:nvGrpSpPr>
          <p:cNvPr id="53" name="Group 52">
            <a:extLst>
              <a:ext uri="{FF2B5EF4-FFF2-40B4-BE49-F238E27FC236}">
                <a16:creationId xmlns:a16="http://schemas.microsoft.com/office/drawing/2014/main" id="{29929064-DF06-4EF7-9BA7-BC3483725B39}"/>
              </a:ext>
              <a:ext uri="{C183D7F6-B498-43B3-948B-1728B52AA6E4}">
                <adec:decorative xmlns:adec="http://schemas.microsoft.com/office/drawing/2017/decorative" val="1"/>
              </a:ext>
            </a:extLst>
          </p:cNvPr>
          <p:cNvGrpSpPr/>
          <p:nvPr/>
        </p:nvGrpSpPr>
        <p:grpSpPr>
          <a:xfrm>
            <a:off x="8098393" y="2760586"/>
            <a:ext cx="1658276" cy="1817180"/>
            <a:chOff x="5375754" y="2898175"/>
            <a:chExt cx="1568588" cy="1718897"/>
          </a:xfrm>
        </p:grpSpPr>
        <p:sp>
          <p:nvSpPr>
            <p:cNvPr id="54" name="Business Trans large">
              <a:extLst>
                <a:ext uri="{FF2B5EF4-FFF2-40B4-BE49-F238E27FC236}">
                  <a16:creationId xmlns:a16="http://schemas.microsoft.com/office/drawing/2014/main" id="{8D16BFF0-BA65-412B-94C9-D67AA44A0D80}"/>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z="1765" spc="10" dirty="0">
                  <a:ln w="3175">
                    <a:noFill/>
                  </a:ln>
                  <a:solidFill>
                    <a:schemeClr val="tx2"/>
                  </a:solidFill>
                  <a:cs typeface="Segoe UI Semilight" panose="020B0402040204020203" pitchFamily="34" charset="0"/>
                </a:rPr>
                <a:t>Continuous</a:t>
              </a:r>
              <a:br>
                <a:rPr lang="en-US" sz="1765" spc="10" dirty="0">
                  <a:ln w="3175">
                    <a:noFill/>
                  </a:ln>
                  <a:solidFill>
                    <a:schemeClr val="tx2"/>
                  </a:solidFill>
                  <a:cs typeface="Segoe UI Semilight" panose="020B0402040204020203" pitchFamily="34" charset="0"/>
                </a:rPr>
              </a:br>
              <a:r>
                <a:rPr lang="en-US" sz="1765" spc="10" dirty="0">
                  <a:ln w="3175">
                    <a:noFill/>
                  </a:ln>
                  <a:solidFill>
                    <a:schemeClr val="tx2"/>
                  </a:solidFill>
                  <a:cs typeface="Segoe UI Semilight" panose="020B0402040204020203" pitchFamily="34" charset="0"/>
                </a:rPr>
                <a:t>Delivery</a:t>
              </a:r>
            </a:p>
          </p:txBody>
        </p:sp>
        <p:grpSp>
          <p:nvGrpSpPr>
            <p:cNvPr id="55" name="Group 54">
              <a:extLst>
                <a:ext uri="{FF2B5EF4-FFF2-40B4-BE49-F238E27FC236}">
                  <a16:creationId xmlns:a16="http://schemas.microsoft.com/office/drawing/2014/main" id="{2D227A8E-BD89-428C-9CD4-5D72D5B56E2A}"/>
                </a:ext>
              </a:extLst>
            </p:cNvPr>
            <p:cNvGrpSpPr/>
            <p:nvPr/>
          </p:nvGrpSpPr>
          <p:grpSpPr>
            <a:xfrm>
              <a:off x="5404710" y="2898175"/>
              <a:ext cx="1513009" cy="1718897"/>
              <a:chOff x="13906501" y="3922655"/>
              <a:chExt cx="619125" cy="703377"/>
            </a:xfrm>
          </p:grpSpPr>
          <p:sp>
            <p:nvSpPr>
              <p:cNvPr id="56" name="Freeform 17">
                <a:extLst>
                  <a:ext uri="{FF2B5EF4-FFF2-40B4-BE49-F238E27FC236}">
                    <a16:creationId xmlns:a16="http://schemas.microsoft.com/office/drawing/2014/main" id="{C0BB35B1-36DA-41B6-82C0-B7307F0022F0}"/>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chemeClr val="tx1">
                      <a:lumMod val="50000"/>
                      <a:lumOff val="50000"/>
                    </a:schemeClr>
                  </a:solidFill>
                  <a:ea typeface="MS PGothic" panose="020B0600070205080204" pitchFamily="34" charset="-128"/>
                </a:endParaRPr>
              </a:p>
            </p:txBody>
          </p:sp>
          <p:sp>
            <p:nvSpPr>
              <p:cNvPr id="57" name="Freeform 18">
                <a:extLst>
                  <a:ext uri="{FF2B5EF4-FFF2-40B4-BE49-F238E27FC236}">
                    <a16:creationId xmlns:a16="http://schemas.microsoft.com/office/drawing/2014/main" id="{AE5E9BEA-A2DD-4578-90C1-902E9A1DFB1F}"/>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chemeClr val="tx1">
                      <a:lumMod val="50000"/>
                      <a:lumOff val="50000"/>
                    </a:schemeClr>
                  </a:solidFill>
                  <a:ea typeface="MS PGothic" panose="020B0600070205080204" pitchFamily="34" charset="-128"/>
                </a:endParaRPr>
              </a:p>
            </p:txBody>
          </p:sp>
          <p:sp>
            <p:nvSpPr>
              <p:cNvPr id="58" name="Line 19">
                <a:extLst>
                  <a:ext uri="{FF2B5EF4-FFF2-40B4-BE49-F238E27FC236}">
                    <a16:creationId xmlns:a16="http://schemas.microsoft.com/office/drawing/2014/main" id="{E096815D-3301-4085-B4B8-DEFFC64F4A98}"/>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59" name="Freeform 20">
                <a:extLst>
                  <a:ext uri="{FF2B5EF4-FFF2-40B4-BE49-F238E27FC236}">
                    <a16:creationId xmlns:a16="http://schemas.microsoft.com/office/drawing/2014/main" id="{30B333D4-859E-4FAE-8847-3FAF1DBB426B}"/>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chemeClr val="tx1">
                      <a:lumMod val="50000"/>
                      <a:lumOff val="50000"/>
                    </a:schemeClr>
                  </a:solidFill>
                  <a:ea typeface="MS PGothic" panose="020B0600070205080204" pitchFamily="34" charset="-128"/>
                </a:endParaRPr>
              </a:p>
            </p:txBody>
          </p:sp>
          <p:sp>
            <p:nvSpPr>
              <p:cNvPr id="60" name="Line 21">
                <a:extLst>
                  <a:ext uri="{FF2B5EF4-FFF2-40B4-BE49-F238E27FC236}">
                    <a16:creationId xmlns:a16="http://schemas.microsoft.com/office/drawing/2014/main" id="{071F32D5-B94C-4FC7-A6F7-B8678D738062}"/>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80" name="Freeform 22">
                <a:extLst>
                  <a:ext uri="{FF2B5EF4-FFF2-40B4-BE49-F238E27FC236}">
                    <a16:creationId xmlns:a16="http://schemas.microsoft.com/office/drawing/2014/main" id="{8D5762D9-5E19-4339-8209-6ECA4835A062}"/>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chemeClr val="tx1">
                      <a:lumMod val="50000"/>
                      <a:lumOff val="50000"/>
                    </a:schemeClr>
                  </a:solidFill>
                  <a:ea typeface="MS PGothic" panose="020B0600070205080204" pitchFamily="34" charset="-128"/>
                </a:endParaRPr>
              </a:p>
            </p:txBody>
          </p:sp>
          <p:sp>
            <p:nvSpPr>
              <p:cNvPr id="81" name="Line 23">
                <a:extLst>
                  <a:ext uri="{FF2B5EF4-FFF2-40B4-BE49-F238E27FC236}">
                    <a16:creationId xmlns:a16="http://schemas.microsoft.com/office/drawing/2014/main" id="{1D952B3C-B0C6-4D71-BB9F-3E44301B46E9}"/>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grpSp>
      </p:grpSp>
      <p:sp>
        <p:nvSpPr>
          <p:cNvPr id="82" name="Oval 81">
            <a:extLst>
              <a:ext uri="{FF2B5EF4-FFF2-40B4-BE49-F238E27FC236}">
                <a16:creationId xmlns:a16="http://schemas.microsoft.com/office/drawing/2014/main" id="{72C08E3E-4120-43D7-9BCB-F6A7E0731BC8}"/>
              </a:ext>
              <a:ext uri="{C183D7F6-B498-43B3-948B-1728B52AA6E4}">
                <adec:decorative xmlns:adec="http://schemas.microsoft.com/office/drawing/2017/decorative" val="1"/>
              </a:ext>
            </a:extLst>
          </p:cNvPr>
          <p:cNvSpPr/>
          <p:nvPr/>
        </p:nvSpPr>
        <p:spPr bwMode="auto">
          <a:xfrm>
            <a:off x="9333146" y="997241"/>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83" name="TextBox 82">
            <a:extLst>
              <a:ext uri="{FF2B5EF4-FFF2-40B4-BE49-F238E27FC236}">
                <a16:creationId xmlns:a16="http://schemas.microsoft.com/office/drawing/2014/main" id="{D3AAAA1C-BB9D-4A08-8F4F-3BC791EC80EC}"/>
              </a:ext>
              <a:ext uri="{C183D7F6-B498-43B3-948B-1728B52AA6E4}">
                <adec:decorative xmlns:adec="http://schemas.microsoft.com/office/drawing/2017/decorative" val="1"/>
              </a:ext>
            </a:extLst>
          </p:cNvPr>
          <p:cNvSpPr txBox="1"/>
          <p:nvPr/>
        </p:nvSpPr>
        <p:spPr>
          <a:xfrm>
            <a:off x="9496319" y="1370760"/>
            <a:ext cx="933254" cy="506833"/>
          </a:xfrm>
          <a:prstGeom prst="rect">
            <a:avLst/>
          </a:prstGeom>
          <a:noFill/>
        </p:spPr>
        <p:txBody>
          <a:bodyPr wrap="none" lIns="179285" tIns="143428" rIns="179285" bIns="143428" rtlCol="0">
            <a:spAutoFit/>
          </a:bodyPr>
          <a:lstStyle/>
          <a:p>
            <a:pPr>
              <a:lnSpc>
                <a:spcPct val="90000"/>
              </a:lnSpc>
              <a:spcAft>
                <a:spcPts val="588"/>
              </a:spcAft>
            </a:pPr>
            <a:r>
              <a:rPr lang="en-US" sz="1568" dirty="0">
                <a:solidFill>
                  <a:schemeClr val="tx2"/>
                </a:solidFill>
                <a:ea typeface="Segoe UI" pitchFamily="34" charset="0"/>
                <a:cs typeface="Segoe UI" pitchFamily="34" charset="0"/>
              </a:rPr>
              <a:t>Deploy</a:t>
            </a:r>
          </a:p>
        </p:txBody>
      </p:sp>
      <p:sp>
        <p:nvSpPr>
          <p:cNvPr id="84" name="Oval 83">
            <a:extLst>
              <a:ext uri="{FF2B5EF4-FFF2-40B4-BE49-F238E27FC236}">
                <a16:creationId xmlns:a16="http://schemas.microsoft.com/office/drawing/2014/main" id="{8B9E1685-271B-4D81-AA70-C9553CEA6024}"/>
              </a:ext>
              <a:ext uri="{C183D7F6-B498-43B3-948B-1728B52AA6E4}">
                <adec:decorative xmlns:adec="http://schemas.microsoft.com/office/drawing/2017/decorative" val="1"/>
              </a:ext>
            </a:extLst>
          </p:cNvPr>
          <p:cNvSpPr/>
          <p:nvPr/>
        </p:nvSpPr>
        <p:spPr bwMode="auto">
          <a:xfrm>
            <a:off x="10586370" y="2988021"/>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85" name="TextBox 84">
            <a:extLst>
              <a:ext uri="{FF2B5EF4-FFF2-40B4-BE49-F238E27FC236}">
                <a16:creationId xmlns:a16="http://schemas.microsoft.com/office/drawing/2014/main" id="{8683DB6F-EB64-4DE8-8FFA-557E3D0CD8AB}"/>
              </a:ext>
              <a:ext uri="{C183D7F6-B498-43B3-948B-1728B52AA6E4}">
                <adec:decorative xmlns:adec="http://schemas.microsoft.com/office/drawing/2017/decorative" val="1"/>
              </a:ext>
            </a:extLst>
          </p:cNvPr>
          <p:cNvSpPr txBox="1"/>
          <p:nvPr/>
        </p:nvSpPr>
        <p:spPr>
          <a:xfrm>
            <a:off x="10695738" y="3371628"/>
            <a:ext cx="1025587" cy="506833"/>
          </a:xfrm>
          <a:prstGeom prst="rect">
            <a:avLst/>
          </a:prstGeom>
          <a:noFill/>
        </p:spPr>
        <p:txBody>
          <a:bodyPr wrap="none" lIns="179285" tIns="143428" rIns="179285" bIns="143428" rtlCol="0">
            <a:spAutoFit/>
          </a:bodyPr>
          <a:lstStyle/>
          <a:p>
            <a:pPr>
              <a:lnSpc>
                <a:spcPct val="90000"/>
              </a:lnSpc>
              <a:spcAft>
                <a:spcPts val="588"/>
              </a:spcAft>
            </a:pPr>
            <a:r>
              <a:rPr lang="en-US" sz="1568" dirty="0">
                <a:solidFill>
                  <a:schemeClr val="tx2"/>
                </a:solidFill>
                <a:ea typeface="Segoe UI" pitchFamily="34" charset="0"/>
                <a:cs typeface="Segoe UI" pitchFamily="34" charset="0"/>
              </a:rPr>
              <a:t>Operate</a:t>
            </a:r>
          </a:p>
        </p:txBody>
      </p:sp>
      <p:sp>
        <p:nvSpPr>
          <p:cNvPr id="86" name="Oval 85">
            <a:extLst>
              <a:ext uri="{FF2B5EF4-FFF2-40B4-BE49-F238E27FC236}">
                <a16:creationId xmlns:a16="http://schemas.microsoft.com/office/drawing/2014/main" id="{FA0DCE45-C3CE-4CCE-BC15-174B844F7489}"/>
              </a:ext>
              <a:ext uri="{C183D7F6-B498-43B3-948B-1728B52AA6E4}">
                <adec:decorative xmlns:adec="http://schemas.microsoft.com/office/drawing/2017/decorative" val="1"/>
              </a:ext>
            </a:extLst>
          </p:cNvPr>
          <p:cNvSpPr/>
          <p:nvPr/>
        </p:nvSpPr>
        <p:spPr bwMode="auto">
          <a:xfrm>
            <a:off x="9432555" y="4825248"/>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87" name="TextBox 86">
            <a:extLst>
              <a:ext uri="{FF2B5EF4-FFF2-40B4-BE49-F238E27FC236}">
                <a16:creationId xmlns:a16="http://schemas.microsoft.com/office/drawing/2014/main" id="{5FB68E7A-14DD-4325-BD98-2F250A9D97A5}"/>
              </a:ext>
              <a:ext uri="{C183D7F6-B498-43B3-948B-1728B52AA6E4}">
                <adec:decorative xmlns:adec="http://schemas.microsoft.com/office/drawing/2017/decorative" val="1"/>
              </a:ext>
            </a:extLst>
          </p:cNvPr>
          <p:cNvSpPr txBox="1"/>
          <p:nvPr/>
        </p:nvSpPr>
        <p:spPr>
          <a:xfrm>
            <a:off x="9496319" y="5015400"/>
            <a:ext cx="1162691" cy="941386"/>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chemeClr val="tx2"/>
                </a:solidFill>
                <a:ea typeface="Segoe UI" pitchFamily="34" charset="0"/>
                <a:cs typeface="Segoe UI" pitchFamily="34" charset="0"/>
              </a:rPr>
              <a:t>Monitor </a:t>
            </a:r>
            <a:br>
              <a:rPr lang="en-US" sz="1568" dirty="0">
                <a:solidFill>
                  <a:schemeClr val="tx2"/>
                </a:solidFill>
                <a:ea typeface="Segoe UI" pitchFamily="34" charset="0"/>
                <a:cs typeface="Segoe UI" pitchFamily="34" charset="0"/>
              </a:rPr>
            </a:br>
            <a:r>
              <a:rPr lang="en-US" sz="1568" dirty="0">
                <a:solidFill>
                  <a:schemeClr val="tx2"/>
                </a:solidFill>
                <a:ea typeface="Segoe UI" pitchFamily="34" charset="0"/>
                <a:cs typeface="Segoe UI" pitchFamily="34" charset="0"/>
              </a:rPr>
              <a:t>&amp; </a:t>
            </a:r>
            <a:br>
              <a:rPr lang="en-US" sz="1568" dirty="0">
                <a:solidFill>
                  <a:schemeClr val="tx2"/>
                </a:solidFill>
                <a:ea typeface="Segoe UI" pitchFamily="34" charset="0"/>
                <a:cs typeface="Segoe UI" pitchFamily="34" charset="0"/>
              </a:rPr>
            </a:br>
            <a:r>
              <a:rPr lang="en-US" sz="1568" dirty="0">
                <a:solidFill>
                  <a:schemeClr val="tx2"/>
                </a:solidFill>
                <a:ea typeface="Segoe UI" pitchFamily="34" charset="0"/>
                <a:cs typeface="Segoe UI" pitchFamily="34" charset="0"/>
              </a:rPr>
              <a:t>Learn</a:t>
            </a:r>
          </a:p>
        </p:txBody>
      </p:sp>
      <p:sp>
        <p:nvSpPr>
          <p:cNvPr id="88" name="Oval 87">
            <a:extLst>
              <a:ext uri="{FF2B5EF4-FFF2-40B4-BE49-F238E27FC236}">
                <a16:creationId xmlns:a16="http://schemas.microsoft.com/office/drawing/2014/main" id="{DB79AF50-31B2-4B86-A38F-DC27728A5193}"/>
              </a:ext>
              <a:ext uri="{C183D7F6-B498-43B3-948B-1728B52AA6E4}">
                <adec:decorative xmlns:adec="http://schemas.microsoft.com/office/drawing/2017/decorative" val="1"/>
              </a:ext>
            </a:extLst>
          </p:cNvPr>
          <p:cNvSpPr/>
          <p:nvPr/>
        </p:nvSpPr>
        <p:spPr bwMode="auto">
          <a:xfrm>
            <a:off x="7160428" y="4849034"/>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89" name="TextBox 88">
            <a:extLst>
              <a:ext uri="{FF2B5EF4-FFF2-40B4-BE49-F238E27FC236}">
                <a16:creationId xmlns:a16="http://schemas.microsoft.com/office/drawing/2014/main" id="{7A2EFAB0-306F-4782-B61D-081FA72E24A4}"/>
              </a:ext>
              <a:ext uri="{C183D7F6-B498-43B3-948B-1728B52AA6E4}">
                <adec:decorative xmlns:adec="http://schemas.microsoft.com/office/drawing/2017/decorative" val="1"/>
              </a:ext>
            </a:extLst>
          </p:cNvPr>
          <p:cNvSpPr txBox="1"/>
          <p:nvPr/>
        </p:nvSpPr>
        <p:spPr>
          <a:xfrm>
            <a:off x="7212050" y="5015398"/>
            <a:ext cx="1162691" cy="941386"/>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chemeClr val="tx2"/>
                </a:solidFill>
                <a:ea typeface="Segoe UI" pitchFamily="34" charset="0"/>
                <a:cs typeface="Segoe UI" pitchFamily="34" charset="0"/>
              </a:rPr>
              <a:t>Plan </a:t>
            </a:r>
            <a:br>
              <a:rPr lang="en-US" sz="1568" dirty="0">
                <a:solidFill>
                  <a:schemeClr val="tx2"/>
                </a:solidFill>
                <a:ea typeface="Segoe UI" pitchFamily="34" charset="0"/>
                <a:cs typeface="Segoe UI" pitchFamily="34" charset="0"/>
              </a:rPr>
            </a:br>
            <a:r>
              <a:rPr lang="en-US" sz="1568" dirty="0">
                <a:solidFill>
                  <a:schemeClr val="tx2"/>
                </a:solidFill>
                <a:ea typeface="Segoe UI" pitchFamily="34" charset="0"/>
                <a:cs typeface="Segoe UI" pitchFamily="34" charset="0"/>
              </a:rPr>
              <a:t>&amp; </a:t>
            </a:r>
            <a:br>
              <a:rPr lang="en-US" sz="1568" dirty="0">
                <a:solidFill>
                  <a:schemeClr val="tx2"/>
                </a:solidFill>
                <a:ea typeface="Segoe UI" pitchFamily="34" charset="0"/>
                <a:cs typeface="Segoe UI" pitchFamily="34" charset="0"/>
              </a:rPr>
            </a:br>
            <a:r>
              <a:rPr lang="en-US" sz="1568" dirty="0">
                <a:solidFill>
                  <a:schemeClr val="tx2"/>
                </a:solidFill>
                <a:ea typeface="Segoe UI" pitchFamily="34" charset="0"/>
                <a:cs typeface="Segoe UI" pitchFamily="34" charset="0"/>
              </a:rPr>
              <a:t>Track</a:t>
            </a:r>
          </a:p>
        </p:txBody>
      </p:sp>
      <p:sp>
        <p:nvSpPr>
          <p:cNvPr id="90" name="Oval 89">
            <a:extLst>
              <a:ext uri="{FF2B5EF4-FFF2-40B4-BE49-F238E27FC236}">
                <a16:creationId xmlns:a16="http://schemas.microsoft.com/office/drawing/2014/main" id="{140729EF-31D9-4DE9-9ACB-E76997DB7F27}"/>
              </a:ext>
              <a:ext uri="{C183D7F6-B498-43B3-948B-1728B52AA6E4}">
                <adec:decorative xmlns:adec="http://schemas.microsoft.com/office/drawing/2017/decorative" val="1"/>
              </a:ext>
            </a:extLst>
          </p:cNvPr>
          <p:cNvSpPr/>
          <p:nvPr/>
        </p:nvSpPr>
        <p:spPr bwMode="auto">
          <a:xfrm>
            <a:off x="6006614" y="3014647"/>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91" name="TextBox 90">
            <a:extLst>
              <a:ext uri="{FF2B5EF4-FFF2-40B4-BE49-F238E27FC236}">
                <a16:creationId xmlns:a16="http://schemas.microsoft.com/office/drawing/2014/main" id="{12C0A6E8-B5E2-42BA-91CA-85A9A189289C}"/>
              </a:ext>
              <a:ext uri="{C183D7F6-B498-43B3-948B-1728B52AA6E4}">
                <adec:decorative xmlns:adec="http://schemas.microsoft.com/office/drawing/2017/decorative" val="1"/>
              </a:ext>
            </a:extLst>
          </p:cNvPr>
          <p:cNvSpPr txBox="1"/>
          <p:nvPr/>
        </p:nvSpPr>
        <p:spPr>
          <a:xfrm>
            <a:off x="6068981" y="3397895"/>
            <a:ext cx="1162691" cy="506901"/>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chemeClr val="tx2"/>
                </a:solidFill>
                <a:ea typeface="Segoe UI" pitchFamily="34" charset="0"/>
                <a:cs typeface="Segoe UI" pitchFamily="34" charset="0"/>
              </a:rPr>
              <a:t>Develop</a:t>
            </a:r>
          </a:p>
        </p:txBody>
      </p:sp>
    </p:spTree>
    <p:extLst>
      <p:ext uri="{BB962C8B-B14F-4D97-AF65-F5344CB8AC3E}">
        <p14:creationId xmlns:p14="http://schemas.microsoft.com/office/powerpoint/2010/main" val="100936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p:txBody>
          <a:bodyPr/>
          <a:lstStyle/>
          <a:p>
            <a:r>
              <a:rPr lang="en-US" dirty="0">
                <a:solidFill>
                  <a:schemeClr val="bg1"/>
                </a:solidFill>
              </a:rPr>
              <a:t>High Performance DevOps Companies Achieve…</a:t>
            </a:r>
          </a:p>
        </p:txBody>
      </p:sp>
      <p:sp>
        <p:nvSpPr>
          <p:cNvPr id="5" name="Oval 4">
            <a:extLst>
              <a:ext uri="{FF2B5EF4-FFF2-40B4-BE49-F238E27FC236}">
                <a16:creationId xmlns:a16="http://schemas.microsoft.com/office/drawing/2014/main" id="{7DC79322-E155-48F1-8E16-8D93E80D38D6}"/>
              </a:ext>
              <a:ext uri="{C183D7F6-B498-43B3-948B-1728B52AA6E4}">
                <adec:decorative xmlns:adec="http://schemas.microsoft.com/office/drawing/2017/decorative" val="1"/>
              </a:ext>
            </a:extLst>
          </p:cNvPr>
          <p:cNvSpPr/>
          <p:nvPr/>
        </p:nvSpPr>
        <p:spPr bwMode="auto">
          <a:xfrm>
            <a:off x="3976397" y="1525435"/>
            <a:ext cx="4430632" cy="4430632"/>
          </a:xfrm>
          <a:prstGeom prst="ellipse">
            <a:avLst/>
          </a:prstGeom>
          <a:no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916FD833-5E5C-498C-8EED-F196F1D36EFE}"/>
              </a:ext>
              <a:ext uri="{C183D7F6-B498-43B3-948B-1728B52AA6E4}">
                <adec:decorative xmlns:adec="http://schemas.microsoft.com/office/drawing/2017/decorative" val="1"/>
              </a:ext>
            </a:extLst>
          </p:cNvPr>
          <p:cNvGrpSpPr/>
          <p:nvPr/>
        </p:nvGrpSpPr>
        <p:grpSpPr>
          <a:xfrm>
            <a:off x="4569107" y="2914761"/>
            <a:ext cx="3245214" cy="1651981"/>
            <a:chOff x="4472882" y="2898175"/>
            <a:chExt cx="3376665" cy="1718897"/>
          </a:xfrm>
        </p:grpSpPr>
        <p:sp>
          <p:nvSpPr>
            <p:cNvPr id="25" name="Business Trans large">
              <a:extLst>
                <a:ext uri="{FF2B5EF4-FFF2-40B4-BE49-F238E27FC236}">
                  <a16:creationId xmlns:a16="http://schemas.microsoft.com/office/drawing/2014/main" id="{2CD03AF8-A42D-4265-841D-677CF2D0243D}"/>
                </a:ext>
              </a:extLst>
            </p:cNvPr>
            <p:cNvSpPr txBox="1"/>
            <p:nvPr/>
          </p:nvSpPr>
          <p:spPr>
            <a:xfrm>
              <a:off x="4472882" y="3228293"/>
              <a:ext cx="3376665"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z="2307" spc="10">
                  <a:ln w="3175">
                    <a:noFill/>
                  </a:ln>
                  <a:solidFill>
                    <a:srgbClr val="0078D7"/>
                  </a:solidFill>
                  <a:cs typeface="Segoe UI Semilight" panose="020B0402040204020203" pitchFamily="34" charset="0"/>
                </a:rPr>
                <a:t>DevOps</a:t>
              </a:r>
            </a:p>
          </p:txBody>
        </p:sp>
        <p:grpSp>
          <p:nvGrpSpPr>
            <p:cNvPr id="26" name="Group 25">
              <a:extLst>
                <a:ext uri="{FF2B5EF4-FFF2-40B4-BE49-F238E27FC236}">
                  <a16:creationId xmlns:a16="http://schemas.microsoft.com/office/drawing/2014/main" id="{FDCCC534-5302-4D6B-A124-2A0A1474A37E}"/>
                </a:ext>
              </a:extLst>
            </p:cNvPr>
            <p:cNvGrpSpPr/>
            <p:nvPr/>
          </p:nvGrpSpPr>
          <p:grpSpPr>
            <a:xfrm>
              <a:off x="5404710" y="2898175"/>
              <a:ext cx="1513009" cy="1718897"/>
              <a:chOff x="13906501" y="3922655"/>
              <a:chExt cx="619125" cy="703377"/>
            </a:xfrm>
          </p:grpSpPr>
          <p:sp>
            <p:nvSpPr>
              <p:cNvPr id="27" name="Freeform 17">
                <a:extLst>
                  <a:ext uri="{FF2B5EF4-FFF2-40B4-BE49-F238E27FC236}">
                    <a16:creationId xmlns:a16="http://schemas.microsoft.com/office/drawing/2014/main" id="{9CADBCEA-1921-4FAE-BFB1-9D24D4C4335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28" name="Freeform 18">
                <a:extLst>
                  <a:ext uri="{FF2B5EF4-FFF2-40B4-BE49-F238E27FC236}">
                    <a16:creationId xmlns:a16="http://schemas.microsoft.com/office/drawing/2014/main" id="{274AEF39-62E1-4F35-AFD9-F77FCE551A6A}"/>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29" name="Line 19">
                <a:extLst>
                  <a:ext uri="{FF2B5EF4-FFF2-40B4-BE49-F238E27FC236}">
                    <a16:creationId xmlns:a16="http://schemas.microsoft.com/office/drawing/2014/main" id="{0EF69B14-10CF-4668-AE90-5214B8CC8BD2}"/>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30" name="Freeform 20">
                <a:extLst>
                  <a:ext uri="{FF2B5EF4-FFF2-40B4-BE49-F238E27FC236}">
                    <a16:creationId xmlns:a16="http://schemas.microsoft.com/office/drawing/2014/main" id="{B85D31B1-D40E-4FD5-94EB-BBABFDE34D6F}"/>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31" name="Line 21">
                <a:extLst>
                  <a:ext uri="{FF2B5EF4-FFF2-40B4-BE49-F238E27FC236}">
                    <a16:creationId xmlns:a16="http://schemas.microsoft.com/office/drawing/2014/main" id="{84A2EDF3-D329-4480-86A4-6146F91A126C}"/>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32" name="Freeform 22">
                <a:extLst>
                  <a:ext uri="{FF2B5EF4-FFF2-40B4-BE49-F238E27FC236}">
                    <a16:creationId xmlns:a16="http://schemas.microsoft.com/office/drawing/2014/main" id="{21035745-1781-456E-99B9-4BA49DB1E1DA}"/>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33" name="Line 23">
                <a:extLst>
                  <a:ext uri="{FF2B5EF4-FFF2-40B4-BE49-F238E27FC236}">
                    <a16:creationId xmlns:a16="http://schemas.microsoft.com/office/drawing/2014/main" id="{A8D8F7A0-BF14-4E15-9F67-699A471099A0}"/>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grpSp>
      </p:grpSp>
      <p:sp>
        <p:nvSpPr>
          <p:cNvPr id="38" name="Rectangle 37">
            <a:extLst>
              <a:ext uri="{FF2B5EF4-FFF2-40B4-BE49-F238E27FC236}">
                <a16:creationId xmlns:a16="http://schemas.microsoft.com/office/drawing/2014/main" id="{6061EA94-CADE-4612-9B54-C2FF3F35947F}"/>
              </a:ext>
            </a:extLst>
          </p:cNvPr>
          <p:cNvSpPr/>
          <p:nvPr/>
        </p:nvSpPr>
        <p:spPr>
          <a:xfrm>
            <a:off x="1213191" y="3254399"/>
            <a:ext cx="2028376" cy="904991"/>
          </a:xfrm>
          <a:prstGeom prst="rect">
            <a:avLst/>
          </a:prstGeom>
        </p:spPr>
        <p:txBody>
          <a:bodyPr wrap="none">
            <a:spAutoFit/>
          </a:bodyPr>
          <a:lstStyle/>
          <a:p>
            <a:pPr algn="ctr" defTabSz="896010">
              <a:spcBef>
                <a:spcPts val="769"/>
              </a:spcBef>
              <a:defRPr/>
            </a:pPr>
            <a:r>
              <a:rPr lang="en-US" sz="2307" spc="10">
                <a:ln w="3175">
                  <a:noFill/>
                </a:ln>
                <a:latin typeface="+mj-lt"/>
                <a:cs typeface="Segoe UI Semilight" panose="020B0402040204020203" pitchFamily="34" charset="0"/>
              </a:rPr>
              <a:t>Faster</a:t>
            </a:r>
          </a:p>
          <a:p>
            <a:pPr algn="ctr" defTabSz="896010">
              <a:spcBef>
                <a:spcPts val="769"/>
              </a:spcBef>
              <a:defRPr/>
            </a:pPr>
            <a:r>
              <a:rPr lang="en-US" sz="2307" spc="10">
                <a:ln w="3175">
                  <a:noFill/>
                </a:ln>
                <a:latin typeface="+mj-lt"/>
                <a:cs typeface="Segoe UI Semilight" panose="020B0402040204020203" pitchFamily="34" charset="0"/>
              </a:rPr>
              <a:t>Time to Market</a:t>
            </a:r>
          </a:p>
        </p:txBody>
      </p:sp>
      <p:sp>
        <p:nvSpPr>
          <p:cNvPr id="39" name="Rectangle 38">
            <a:extLst>
              <a:ext uri="{FF2B5EF4-FFF2-40B4-BE49-F238E27FC236}">
                <a16:creationId xmlns:a16="http://schemas.microsoft.com/office/drawing/2014/main" id="{F6C09323-0A2E-4FBD-AC20-BB2EDC05B673}"/>
              </a:ext>
            </a:extLst>
          </p:cNvPr>
          <p:cNvSpPr/>
          <p:nvPr/>
        </p:nvSpPr>
        <p:spPr>
          <a:xfrm>
            <a:off x="9357433" y="3286467"/>
            <a:ext cx="1344407" cy="904991"/>
          </a:xfrm>
          <a:prstGeom prst="rect">
            <a:avLst/>
          </a:prstGeom>
        </p:spPr>
        <p:txBody>
          <a:bodyPr wrap="none">
            <a:spAutoFit/>
          </a:bodyPr>
          <a:lstStyle/>
          <a:p>
            <a:pPr algn="ctr" defTabSz="896010">
              <a:spcBef>
                <a:spcPts val="769"/>
              </a:spcBef>
              <a:defRPr/>
            </a:pPr>
            <a:r>
              <a:rPr lang="en-US" sz="2307" spc="10">
                <a:ln w="3175">
                  <a:noFill/>
                </a:ln>
                <a:latin typeface="+mj-lt"/>
                <a:cs typeface="Segoe UI Semilight" panose="020B0402040204020203" pitchFamily="34" charset="0"/>
              </a:rPr>
              <a:t>Increased</a:t>
            </a:r>
          </a:p>
          <a:p>
            <a:pPr algn="ctr" defTabSz="896010">
              <a:spcBef>
                <a:spcPts val="769"/>
              </a:spcBef>
              <a:defRPr/>
            </a:pPr>
            <a:r>
              <a:rPr lang="en-US" sz="2307" spc="10">
                <a:ln w="3175">
                  <a:noFill/>
                </a:ln>
                <a:latin typeface="+mj-lt"/>
                <a:cs typeface="Segoe UI Semilight" panose="020B0402040204020203" pitchFamily="34" charset="0"/>
              </a:rPr>
              <a:t>Revenue</a:t>
            </a:r>
          </a:p>
        </p:txBody>
      </p:sp>
      <p:sp>
        <p:nvSpPr>
          <p:cNvPr id="23" name="Rectangle 22">
            <a:extLst>
              <a:ext uri="{FF2B5EF4-FFF2-40B4-BE49-F238E27FC236}">
                <a16:creationId xmlns:a16="http://schemas.microsoft.com/office/drawing/2014/main" id="{81752A87-227E-4101-94BD-8D14C0077C37}"/>
              </a:ext>
            </a:extLst>
          </p:cNvPr>
          <p:cNvSpPr/>
          <p:nvPr/>
        </p:nvSpPr>
        <p:spPr>
          <a:xfrm>
            <a:off x="8608553" y="5105827"/>
            <a:ext cx="2640723" cy="904991"/>
          </a:xfrm>
          <a:prstGeom prst="rect">
            <a:avLst/>
          </a:prstGeom>
        </p:spPr>
        <p:txBody>
          <a:bodyPr wrap="none">
            <a:spAutoFit/>
          </a:bodyPr>
          <a:lstStyle/>
          <a:p>
            <a:pPr algn="ctr" defTabSz="896010">
              <a:spcBef>
                <a:spcPts val="769"/>
              </a:spcBef>
              <a:defRPr/>
            </a:pPr>
            <a:r>
              <a:rPr lang="en-US" sz="2307" spc="10">
                <a:ln w="3175">
                  <a:noFill/>
                </a:ln>
                <a:cs typeface="Segoe UI Semilight" panose="020B0402040204020203" pitchFamily="34" charset="0"/>
              </a:rPr>
              <a:t>2,604x Faster Mean </a:t>
            </a:r>
          </a:p>
          <a:p>
            <a:pPr algn="ctr" defTabSz="896010">
              <a:spcBef>
                <a:spcPts val="769"/>
              </a:spcBef>
              <a:defRPr/>
            </a:pPr>
            <a:r>
              <a:rPr lang="en-US" sz="2307" spc="10">
                <a:ln w="3175">
                  <a:noFill/>
                </a:ln>
                <a:cs typeface="Segoe UI Semilight" panose="020B0402040204020203" pitchFamily="34" charset="0"/>
              </a:rPr>
              <a:t>Time to Recover</a:t>
            </a:r>
          </a:p>
        </p:txBody>
      </p:sp>
      <p:sp>
        <p:nvSpPr>
          <p:cNvPr id="22" name="Rectangle 21">
            <a:extLst>
              <a:ext uri="{FF2B5EF4-FFF2-40B4-BE49-F238E27FC236}">
                <a16:creationId xmlns:a16="http://schemas.microsoft.com/office/drawing/2014/main" id="{7A8A15C5-B7F1-4597-A5F5-7AC33920BA22}"/>
              </a:ext>
            </a:extLst>
          </p:cNvPr>
          <p:cNvSpPr/>
          <p:nvPr/>
        </p:nvSpPr>
        <p:spPr>
          <a:xfrm>
            <a:off x="8672673" y="1670723"/>
            <a:ext cx="2512483" cy="904991"/>
          </a:xfrm>
          <a:prstGeom prst="rect">
            <a:avLst/>
          </a:prstGeom>
        </p:spPr>
        <p:txBody>
          <a:bodyPr wrap="none">
            <a:spAutoFit/>
          </a:bodyPr>
          <a:lstStyle/>
          <a:p>
            <a:pPr algn="ctr" defTabSz="896010">
              <a:spcBef>
                <a:spcPts val="769"/>
              </a:spcBef>
              <a:defRPr/>
            </a:pPr>
            <a:r>
              <a:rPr lang="en-US" sz="2307" spc="10">
                <a:ln w="3175">
                  <a:noFill/>
                </a:ln>
                <a:cs typeface="Segoe UI Semilight" panose="020B0402040204020203" pitchFamily="34" charset="0"/>
              </a:rPr>
              <a:t>2,555x Faster Lead </a:t>
            </a:r>
          </a:p>
          <a:p>
            <a:pPr algn="ctr" defTabSz="896010">
              <a:spcBef>
                <a:spcPts val="769"/>
              </a:spcBef>
              <a:defRPr/>
            </a:pPr>
            <a:r>
              <a:rPr lang="en-US" sz="2307" spc="10">
                <a:ln w="3175">
                  <a:noFill/>
                </a:ln>
                <a:cs typeface="Segoe UI Semilight" panose="020B0402040204020203" pitchFamily="34" charset="0"/>
              </a:rPr>
              <a:t>Time For Changes</a:t>
            </a:r>
          </a:p>
        </p:txBody>
      </p:sp>
      <p:sp>
        <p:nvSpPr>
          <p:cNvPr id="21" name="Rectangle 20">
            <a:extLst>
              <a:ext uri="{FF2B5EF4-FFF2-40B4-BE49-F238E27FC236}">
                <a16:creationId xmlns:a16="http://schemas.microsoft.com/office/drawing/2014/main" id="{075832FC-01B9-47A2-8C16-68681F37ED84}"/>
              </a:ext>
            </a:extLst>
          </p:cNvPr>
          <p:cNvSpPr/>
          <p:nvPr/>
        </p:nvSpPr>
        <p:spPr>
          <a:xfrm>
            <a:off x="1264471" y="5105827"/>
            <a:ext cx="2318135" cy="904991"/>
          </a:xfrm>
          <a:prstGeom prst="rect">
            <a:avLst/>
          </a:prstGeom>
        </p:spPr>
        <p:txBody>
          <a:bodyPr wrap="none">
            <a:spAutoFit/>
          </a:bodyPr>
          <a:lstStyle/>
          <a:p>
            <a:pPr algn="ctr" defTabSz="896010">
              <a:spcBef>
                <a:spcPts val="769"/>
              </a:spcBef>
              <a:defRPr/>
            </a:pPr>
            <a:r>
              <a:rPr lang="en-US" sz="2307" spc="10">
                <a:ln w="3175">
                  <a:noFill/>
                </a:ln>
                <a:cs typeface="Segoe UI Semilight" panose="020B0402040204020203" pitchFamily="34" charset="0"/>
              </a:rPr>
              <a:t>7x Lower Change </a:t>
            </a:r>
          </a:p>
          <a:p>
            <a:pPr algn="ctr" defTabSz="896010">
              <a:spcBef>
                <a:spcPts val="769"/>
              </a:spcBef>
              <a:defRPr/>
            </a:pPr>
            <a:r>
              <a:rPr lang="en-US" sz="2307" spc="10">
                <a:ln w="3175">
                  <a:noFill/>
                </a:ln>
                <a:cs typeface="Segoe UI Semilight" panose="020B0402040204020203" pitchFamily="34" charset="0"/>
              </a:rPr>
              <a:t>Failure Rate</a:t>
            </a:r>
          </a:p>
        </p:txBody>
      </p:sp>
      <p:sp>
        <p:nvSpPr>
          <p:cNvPr id="20" name="Rectangle 19">
            <a:extLst>
              <a:ext uri="{FF2B5EF4-FFF2-40B4-BE49-F238E27FC236}">
                <a16:creationId xmlns:a16="http://schemas.microsoft.com/office/drawing/2014/main" id="{A005ABE3-0CFB-4C21-880F-94F20C8A2865}"/>
              </a:ext>
            </a:extLst>
          </p:cNvPr>
          <p:cNvSpPr/>
          <p:nvPr/>
        </p:nvSpPr>
        <p:spPr>
          <a:xfrm>
            <a:off x="1335355" y="1741667"/>
            <a:ext cx="2176366" cy="904991"/>
          </a:xfrm>
          <a:prstGeom prst="rect">
            <a:avLst/>
          </a:prstGeom>
        </p:spPr>
        <p:txBody>
          <a:bodyPr wrap="none">
            <a:spAutoFit/>
          </a:bodyPr>
          <a:lstStyle/>
          <a:p>
            <a:pPr algn="ctr" defTabSz="896010">
              <a:spcBef>
                <a:spcPts val="769"/>
              </a:spcBef>
              <a:defRPr/>
            </a:pPr>
            <a:r>
              <a:rPr lang="en-US" sz="2307" spc="10">
                <a:ln w="3175">
                  <a:noFill/>
                </a:ln>
                <a:cs typeface="Segoe UI Semilight" panose="020B0402040204020203" pitchFamily="34" charset="0"/>
              </a:rPr>
              <a:t>46x Deployment</a:t>
            </a:r>
          </a:p>
          <a:p>
            <a:pPr algn="ctr" defTabSz="896010">
              <a:spcBef>
                <a:spcPts val="769"/>
              </a:spcBef>
              <a:defRPr/>
            </a:pPr>
            <a:r>
              <a:rPr lang="en-US" sz="2307" spc="10">
                <a:ln w="3175">
                  <a:noFill/>
                </a:ln>
                <a:cs typeface="Segoe UI Semilight" panose="020B0402040204020203" pitchFamily="34" charset="0"/>
              </a:rPr>
              <a:t>Frequency</a:t>
            </a:r>
          </a:p>
        </p:txBody>
      </p:sp>
      <p:grpSp>
        <p:nvGrpSpPr>
          <p:cNvPr id="45" name="Group 44">
            <a:extLst>
              <a:ext uri="{FF2B5EF4-FFF2-40B4-BE49-F238E27FC236}">
                <a16:creationId xmlns:a16="http://schemas.microsoft.com/office/drawing/2014/main" id="{B144ED3E-9381-4006-A68F-FF4F8A6683FB}"/>
              </a:ext>
              <a:ext uri="{C183D7F6-B498-43B3-948B-1728B52AA6E4}">
                <adec:decorative xmlns:adec="http://schemas.microsoft.com/office/drawing/2017/decorative" val="1"/>
              </a:ext>
            </a:extLst>
          </p:cNvPr>
          <p:cNvGrpSpPr/>
          <p:nvPr/>
        </p:nvGrpSpPr>
        <p:grpSpPr>
          <a:xfrm>
            <a:off x="3576607" y="3355899"/>
            <a:ext cx="835355" cy="835355"/>
            <a:chOff x="3440179" y="3387107"/>
            <a:chExt cx="869193" cy="869193"/>
          </a:xfrm>
        </p:grpSpPr>
        <p:sp>
          <p:nvSpPr>
            <p:cNvPr id="47" name="Oval 46">
              <a:extLst>
                <a:ext uri="{FF2B5EF4-FFF2-40B4-BE49-F238E27FC236}">
                  <a16:creationId xmlns:a16="http://schemas.microsoft.com/office/drawing/2014/main" id="{E9D1D0A9-2539-416C-8EFC-9AFA0BD6D4D3}"/>
                </a:ext>
              </a:extLst>
            </p:cNvPr>
            <p:cNvSpPr>
              <a:spLocks noChangeAspect="1"/>
            </p:cNvSpPr>
            <p:nvPr/>
          </p:nvSpPr>
          <p:spPr bwMode="auto">
            <a:xfrm>
              <a:off x="3440179" y="3387107"/>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sp>
          <p:nvSpPr>
            <p:cNvPr id="48" name="speedometer_2">
              <a:extLst>
                <a:ext uri="{FF2B5EF4-FFF2-40B4-BE49-F238E27FC236}">
                  <a16:creationId xmlns:a16="http://schemas.microsoft.com/office/drawing/2014/main" id="{B718141A-4899-40CD-A4D7-21BEED8E5AFD}"/>
                </a:ext>
              </a:extLst>
            </p:cNvPr>
            <p:cNvSpPr>
              <a:spLocks noChangeAspect="1" noEditPoints="1"/>
            </p:cNvSpPr>
            <p:nvPr/>
          </p:nvSpPr>
          <p:spPr bwMode="auto">
            <a:xfrm>
              <a:off x="3619307" y="3566235"/>
              <a:ext cx="510936" cy="51093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rnd">
              <a:solidFill>
                <a:schemeClr val="tx2"/>
              </a:solidFill>
              <a:prstDash val="solid"/>
              <a:miter lim="800000"/>
              <a:headEnd/>
              <a:tailEnd/>
            </a:ln>
            <a:extLst/>
          </p:spPr>
          <p:txBody>
            <a:bodyPr vert="horz" wrap="square" lIns="87880" tIns="43940" rIns="87880" bIns="43940" numCol="1" anchor="t" anchorCtr="0" compatLnSpc="1">
              <a:prstTxWarp prst="textNoShape">
                <a:avLst/>
              </a:prstTxWarp>
            </a:bodyPr>
            <a:lstStyle/>
            <a:p>
              <a:pPr>
                <a:defRPr/>
              </a:pPr>
              <a:endParaRPr lang="en-US" sz="1765" kern="0" dirty="0">
                <a:solidFill>
                  <a:schemeClr val="tx2"/>
                </a:solidFill>
                <a:latin typeface="Segoe UI Semilight"/>
              </a:endParaRPr>
            </a:p>
          </p:txBody>
        </p:sp>
      </p:grpSp>
      <p:grpSp>
        <p:nvGrpSpPr>
          <p:cNvPr id="49" name="Group 48">
            <a:extLst>
              <a:ext uri="{FF2B5EF4-FFF2-40B4-BE49-F238E27FC236}">
                <a16:creationId xmlns:a16="http://schemas.microsoft.com/office/drawing/2014/main" id="{89D3924E-F365-4B20-B920-D431785B28EB}"/>
              </a:ext>
              <a:ext uri="{C183D7F6-B498-43B3-948B-1728B52AA6E4}">
                <adec:decorative xmlns:adec="http://schemas.microsoft.com/office/drawing/2017/decorative" val="1"/>
              </a:ext>
            </a:extLst>
          </p:cNvPr>
          <p:cNvGrpSpPr/>
          <p:nvPr/>
        </p:nvGrpSpPr>
        <p:grpSpPr>
          <a:xfrm>
            <a:off x="7993402" y="3254400"/>
            <a:ext cx="835355" cy="1017447"/>
            <a:chOff x="8035882" y="3281497"/>
            <a:chExt cx="869193" cy="1058660"/>
          </a:xfrm>
        </p:grpSpPr>
        <p:sp>
          <p:nvSpPr>
            <p:cNvPr id="50" name="Oval 49">
              <a:extLst>
                <a:ext uri="{FF2B5EF4-FFF2-40B4-BE49-F238E27FC236}">
                  <a16:creationId xmlns:a16="http://schemas.microsoft.com/office/drawing/2014/main" id="{9C04F600-F0CD-497E-B8E0-AC21EE4850C7}"/>
                </a:ext>
              </a:extLst>
            </p:cNvPr>
            <p:cNvSpPr>
              <a:spLocks noChangeAspect="1"/>
            </p:cNvSpPr>
            <p:nvPr/>
          </p:nvSpPr>
          <p:spPr bwMode="auto">
            <a:xfrm>
              <a:off x="8035882" y="3365508"/>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sp>
          <p:nvSpPr>
            <p:cNvPr id="52" name="Business Trans large">
              <a:extLst>
                <a:ext uri="{FF2B5EF4-FFF2-40B4-BE49-F238E27FC236}">
                  <a16:creationId xmlns:a16="http://schemas.microsoft.com/office/drawing/2014/main" id="{1A27732C-C27F-4468-945F-F18FAC15BB10}"/>
                </a:ext>
              </a:extLst>
            </p:cNvPr>
            <p:cNvSpPr txBox="1"/>
            <p:nvPr/>
          </p:nvSpPr>
          <p:spPr>
            <a:xfrm>
              <a:off x="8279682" y="3281497"/>
              <a:ext cx="376645"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z="3075" spc="10" dirty="0">
                  <a:ln w="3175">
                    <a:noFill/>
                  </a:ln>
                  <a:solidFill>
                    <a:schemeClr val="tx2"/>
                  </a:solidFill>
                  <a:latin typeface="+mj-lt"/>
                  <a:cs typeface="Segoe UI Light" panose="020B0502040204020203" pitchFamily="34" charset="0"/>
                </a:rPr>
                <a:t>$</a:t>
              </a:r>
              <a:endParaRPr lang="en-US" sz="2307" spc="10" dirty="0">
                <a:ln w="3175">
                  <a:noFill/>
                </a:ln>
                <a:solidFill>
                  <a:schemeClr val="tx2"/>
                </a:solidFill>
                <a:latin typeface="+mj-lt"/>
                <a:cs typeface="Segoe UI Light" panose="020B0502040204020203" pitchFamily="34" charset="0"/>
              </a:endParaRPr>
            </a:p>
          </p:txBody>
        </p:sp>
      </p:grpSp>
      <p:sp>
        <p:nvSpPr>
          <p:cNvPr id="58" name="Oval 57">
            <a:extLst>
              <a:ext uri="{FF2B5EF4-FFF2-40B4-BE49-F238E27FC236}">
                <a16:creationId xmlns:a16="http://schemas.microsoft.com/office/drawing/2014/main" id="{70E3DF0C-A06A-4929-B941-4EB13229A3A3}"/>
              </a:ext>
              <a:ext uri="{C183D7F6-B498-43B3-948B-1728B52AA6E4}">
                <adec:decorative xmlns:adec="http://schemas.microsoft.com/office/drawing/2017/decorative" val="1"/>
              </a:ext>
            </a:extLst>
          </p:cNvPr>
          <p:cNvSpPr>
            <a:spLocks noChangeAspect="1"/>
          </p:cNvSpPr>
          <p:nvPr/>
        </p:nvSpPr>
        <p:spPr bwMode="auto">
          <a:xfrm>
            <a:off x="7392356" y="4939575"/>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chemeClr val="tx2"/>
              </a:solidFill>
              <a:latin typeface="Segoe UI Semilight"/>
              <a:ea typeface="Segoe UI" pitchFamily="34" charset="0"/>
              <a:cs typeface="Segoe UI" pitchFamily="34" charset="0"/>
            </a:endParaRPr>
          </a:p>
        </p:txBody>
      </p:sp>
      <p:grpSp>
        <p:nvGrpSpPr>
          <p:cNvPr id="66" name="Group 65">
            <a:extLst>
              <a:ext uri="{FF2B5EF4-FFF2-40B4-BE49-F238E27FC236}">
                <a16:creationId xmlns:a16="http://schemas.microsoft.com/office/drawing/2014/main" id="{082DE540-D679-44C5-874C-E1BCD31C0BC9}"/>
              </a:ext>
              <a:ext uri="{C183D7F6-B498-43B3-948B-1728B52AA6E4}">
                <adec:decorative xmlns:adec="http://schemas.microsoft.com/office/drawing/2017/decorative" val="1"/>
              </a:ext>
            </a:extLst>
          </p:cNvPr>
          <p:cNvGrpSpPr/>
          <p:nvPr/>
        </p:nvGrpSpPr>
        <p:grpSpPr>
          <a:xfrm>
            <a:off x="7392356" y="1772223"/>
            <a:ext cx="835355" cy="835355"/>
            <a:chOff x="7540587" y="1807263"/>
            <a:chExt cx="852106" cy="852106"/>
          </a:xfrm>
        </p:grpSpPr>
        <p:sp>
          <p:nvSpPr>
            <p:cNvPr id="67" name="Oval 66">
              <a:extLst>
                <a:ext uri="{FF2B5EF4-FFF2-40B4-BE49-F238E27FC236}">
                  <a16:creationId xmlns:a16="http://schemas.microsoft.com/office/drawing/2014/main" id="{58ECDF98-883F-4F5E-BFAE-67F840B0EFF1}"/>
                </a:ext>
              </a:extLst>
            </p:cNvPr>
            <p:cNvSpPr>
              <a:spLocks noChangeAspect="1"/>
            </p:cNvSpPr>
            <p:nvPr/>
          </p:nvSpPr>
          <p:spPr bwMode="auto">
            <a:xfrm>
              <a:off x="7540587"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pic>
          <p:nvPicPr>
            <p:cNvPr id="68" name="Graphic 67">
              <a:extLst>
                <a:ext uri="{FF2B5EF4-FFF2-40B4-BE49-F238E27FC236}">
                  <a16:creationId xmlns:a16="http://schemas.microsoft.com/office/drawing/2014/main" id="{6462EA56-B94F-4AFA-818B-803246C94EC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65848" y="2015603"/>
              <a:ext cx="410330" cy="410330"/>
            </a:xfrm>
            <a:prstGeom prst="rect">
              <a:avLst/>
            </a:prstGeom>
          </p:spPr>
        </p:pic>
      </p:grpSp>
      <p:sp>
        <p:nvSpPr>
          <p:cNvPr id="69" name="Oval 68">
            <a:extLst>
              <a:ext uri="{FF2B5EF4-FFF2-40B4-BE49-F238E27FC236}">
                <a16:creationId xmlns:a16="http://schemas.microsoft.com/office/drawing/2014/main" id="{83286B22-A73D-49B0-B63D-7C9E6059880B}"/>
              </a:ext>
              <a:ext uri="{C183D7F6-B498-43B3-948B-1728B52AA6E4}">
                <adec:decorative xmlns:adec="http://schemas.microsoft.com/office/drawing/2017/decorative" val="1"/>
              </a:ext>
            </a:extLst>
          </p:cNvPr>
          <p:cNvSpPr>
            <a:spLocks noChangeAspect="1"/>
          </p:cNvSpPr>
          <p:nvPr/>
        </p:nvSpPr>
        <p:spPr bwMode="auto">
          <a:xfrm>
            <a:off x="4252465" y="4939575"/>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err="1">
              <a:solidFill>
                <a:srgbClr val="0078D7"/>
              </a:solidFill>
              <a:latin typeface="Segoe UI Semilight"/>
              <a:ea typeface="Segoe UI" pitchFamily="34" charset="0"/>
              <a:cs typeface="Segoe UI" pitchFamily="34" charset="0"/>
            </a:endParaRPr>
          </a:p>
        </p:txBody>
      </p:sp>
      <p:sp>
        <p:nvSpPr>
          <p:cNvPr id="70" name="Oval 69">
            <a:extLst>
              <a:ext uri="{FF2B5EF4-FFF2-40B4-BE49-F238E27FC236}">
                <a16:creationId xmlns:a16="http://schemas.microsoft.com/office/drawing/2014/main" id="{252D033A-ED0B-43A6-9265-1D0F8D8396E0}"/>
              </a:ext>
              <a:ext uri="{C183D7F6-B498-43B3-948B-1728B52AA6E4}">
                <adec:decorative xmlns:adec="http://schemas.microsoft.com/office/drawing/2017/decorative" val="1"/>
              </a:ext>
            </a:extLst>
          </p:cNvPr>
          <p:cNvSpPr>
            <a:spLocks noChangeAspect="1"/>
          </p:cNvSpPr>
          <p:nvPr/>
        </p:nvSpPr>
        <p:spPr bwMode="auto">
          <a:xfrm>
            <a:off x="4252465" y="1772223"/>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pic>
        <p:nvPicPr>
          <p:cNvPr id="71" name="Graphic 70">
            <a:extLst>
              <a:ext uri="{FF2B5EF4-FFF2-40B4-BE49-F238E27FC236}">
                <a16:creationId xmlns:a16="http://schemas.microsoft.com/office/drawing/2014/main" id="{C45D29E2-CF16-46B5-ADCE-BD7AA1AA824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72208" y="1962407"/>
            <a:ext cx="454988" cy="454988"/>
          </a:xfrm>
          <a:prstGeom prst="rect">
            <a:avLst/>
          </a:prstGeom>
        </p:spPr>
      </p:pic>
      <p:grpSp>
        <p:nvGrpSpPr>
          <p:cNvPr id="72" name="Graphic 50">
            <a:extLst>
              <a:ext uri="{FF2B5EF4-FFF2-40B4-BE49-F238E27FC236}">
                <a16:creationId xmlns:a16="http://schemas.microsoft.com/office/drawing/2014/main" id="{365A5FA5-4A17-4D78-829F-CF88ABE1DB23}"/>
              </a:ext>
              <a:ext uri="{C183D7F6-B498-43B3-948B-1728B52AA6E4}">
                <adec:decorative xmlns:adec="http://schemas.microsoft.com/office/drawing/2017/decorative" val="1"/>
              </a:ext>
            </a:extLst>
          </p:cNvPr>
          <p:cNvGrpSpPr/>
          <p:nvPr/>
        </p:nvGrpSpPr>
        <p:grpSpPr>
          <a:xfrm>
            <a:off x="4472208" y="5065448"/>
            <a:ext cx="390054" cy="490894"/>
            <a:chOff x="4561339" y="5170313"/>
            <a:chExt cx="397875" cy="500737"/>
          </a:xfrm>
        </p:grpSpPr>
        <p:sp>
          <p:nvSpPr>
            <p:cNvPr id="73" name="Freeform 2">
              <a:extLst>
                <a:ext uri="{FF2B5EF4-FFF2-40B4-BE49-F238E27FC236}">
                  <a16:creationId xmlns:a16="http://schemas.microsoft.com/office/drawing/2014/main" id="{1A082384-BE2C-4C0C-AD28-96F903899FD7}"/>
                </a:ext>
              </a:extLst>
            </p:cNvPr>
            <p:cNvSpPr/>
            <p:nvPr/>
          </p:nvSpPr>
          <p:spPr>
            <a:xfrm>
              <a:off x="4561339" y="5170313"/>
              <a:ext cx="392410" cy="418570"/>
            </a:xfrm>
            <a:custGeom>
              <a:avLst/>
              <a:gdLst>
                <a:gd name="connsiteX0" fmla="*/ 13314 w 392409"/>
                <a:gd name="connsiteY0" fmla="*/ 13314 h 418570"/>
                <a:gd name="connsiteX1" fmla="*/ 379563 w 392409"/>
                <a:gd name="connsiteY1" fmla="*/ 13314 h 418570"/>
                <a:gd name="connsiteX2" fmla="*/ 379563 w 392409"/>
                <a:gd name="connsiteY2" fmla="*/ 414920 h 418570"/>
                <a:gd name="connsiteX3" fmla="*/ 13314 w 392409"/>
                <a:gd name="connsiteY3" fmla="*/ 414920 h 418570"/>
              </a:gdLst>
              <a:ahLst/>
              <a:cxnLst>
                <a:cxn ang="0">
                  <a:pos x="connsiteX0" y="connsiteY0"/>
                </a:cxn>
                <a:cxn ang="0">
                  <a:pos x="connsiteX1" y="connsiteY1"/>
                </a:cxn>
                <a:cxn ang="0">
                  <a:pos x="connsiteX2" y="connsiteY2"/>
                </a:cxn>
                <a:cxn ang="0">
                  <a:pos x="connsiteX3" y="connsiteY3"/>
                </a:cxn>
              </a:cxnLst>
              <a:rect l="l" t="t" r="r" b="b"/>
              <a:pathLst>
                <a:path w="392409" h="418570">
                  <a:moveTo>
                    <a:pt x="13314" y="13314"/>
                  </a:moveTo>
                  <a:lnTo>
                    <a:pt x="379563" y="13314"/>
                  </a:lnTo>
                  <a:lnTo>
                    <a:pt x="379563" y="414920"/>
                  </a:lnTo>
                  <a:lnTo>
                    <a:pt x="13314" y="414920"/>
                  </a:lnTo>
                  <a:close/>
                </a:path>
              </a:pathLst>
            </a:custGeom>
            <a:solidFill>
              <a:schemeClr val="bg2">
                <a:alpha val="0"/>
              </a:schemeClr>
            </a:solidFill>
            <a:ln w="12927" cap="flat">
              <a:noFill/>
              <a:prstDash val="solid"/>
              <a:miter/>
            </a:ln>
          </p:spPr>
          <p:txBody>
            <a:bodyPr rtlCol="0" anchor="ctr"/>
            <a:lstStyle/>
            <a:p>
              <a:endParaRPr lang="en-US" sz="1765" dirty="0"/>
            </a:p>
          </p:txBody>
        </p:sp>
        <p:sp>
          <p:nvSpPr>
            <p:cNvPr id="74" name="Freeform 5">
              <a:extLst>
                <a:ext uri="{FF2B5EF4-FFF2-40B4-BE49-F238E27FC236}">
                  <a16:creationId xmlns:a16="http://schemas.microsoft.com/office/drawing/2014/main" id="{C5165A95-EF8C-424A-9623-D94315A85BDA}"/>
                </a:ext>
              </a:extLst>
            </p:cNvPr>
            <p:cNvSpPr/>
            <p:nvPr/>
          </p:nvSpPr>
          <p:spPr>
            <a:xfrm>
              <a:off x="4566804" y="5252480"/>
              <a:ext cx="392410" cy="418570"/>
            </a:xfrm>
            <a:custGeom>
              <a:avLst/>
              <a:gdLst>
                <a:gd name="connsiteX0" fmla="*/ 315796 w 392409"/>
                <a:gd name="connsiteY0" fmla="*/ 179679 h 418570"/>
                <a:gd name="connsiteX1" fmla="*/ 340730 w 392409"/>
                <a:gd name="connsiteY1" fmla="*/ 185402 h 418570"/>
                <a:gd name="connsiteX2" fmla="*/ 360964 w 392409"/>
                <a:gd name="connsiteY2" fmla="*/ 199299 h 418570"/>
                <a:gd name="connsiteX3" fmla="*/ 374454 w 392409"/>
                <a:gd name="connsiteY3" fmla="*/ 219943 h 418570"/>
                <a:gd name="connsiteX4" fmla="*/ 379563 w 392409"/>
                <a:gd name="connsiteY4" fmla="*/ 244876 h 418570"/>
                <a:gd name="connsiteX5" fmla="*/ 379563 w 392409"/>
                <a:gd name="connsiteY5" fmla="*/ 284117 h 418570"/>
                <a:gd name="connsiteX6" fmla="*/ 353402 w 392409"/>
                <a:gd name="connsiteY6" fmla="*/ 284117 h 418570"/>
                <a:gd name="connsiteX7" fmla="*/ 353402 w 392409"/>
                <a:gd name="connsiteY7" fmla="*/ 244876 h 418570"/>
                <a:gd name="connsiteX8" fmla="*/ 351154 w 392409"/>
                <a:gd name="connsiteY8" fmla="*/ 232410 h 418570"/>
                <a:gd name="connsiteX9" fmla="*/ 345227 w 392409"/>
                <a:gd name="connsiteY9" fmla="*/ 221372 h 418570"/>
                <a:gd name="connsiteX10" fmla="*/ 336234 w 392409"/>
                <a:gd name="connsiteY10" fmla="*/ 212789 h 418570"/>
                <a:gd name="connsiteX11" fmla="*/ 324585 w 392409"/>
                <a:gd name="connsiteY11" fmla="*/ 207271 h 418570"/>
                <a:gd name="connsiteX12" fmla="*/ 326424 w 392409"/>
                <a:gd name="connsiteY12" fmla="*/ 219533 h 418570"/>
                <a:gd name="connsiteX13" fmla="*/ 327242 w 392409"/>
                <a:gd name="connsiteY13" fmla="*/ 231796 h 418570"/>
                <a:gd name="connsiteX14" fmla="*/ 327242 w 392409"/>
                <a:gd name="connsiteY14" fmla="*/ 284117 h 418570"/>
                <a:gd name="connsiteX15" fmla="*/ 327038 w 392409"/>
                <a:gd name="connsiteY15" fmla="*/ 286774 h 418570"/>
                <a:gd name="connsiteX16" fmla="*/ 326628 w 392409"/>
                <a:gd name="connsiteY16" fmla="*/ 289431 h 418570"/>
                <a:gd name="connsiteX17" fmla="*/ 327855 w 392409"/>
                <a:gd name="connsiteY17" fmla="*/ 288205 h 418570"/>
                <a:gd name="connsiteX18" fmla="*/ 346658 w 392409"/>
                <a:gd name="connsiteY18" fmla="*/ 316410 h 418570"/>
                <a:gd name="connsiteX19" fmla="*/ 353198 w 392409"/>
                <a:gd name="connsiteY19" fmla="*/ 349723 h 418570"/>
                <a:gd name="connsiteX20" fmla="*/ 346658 w 392409"/>
                <a:gd name="connsiteY20" fmla="*/ 383037 h 418570"/>
                <a:gd name="connsiteX21" fmla="*/ 327855 w 392409"/>
                <a:gd name="connsiteY21" fmla="*/ 411037 h 418570"/>
                <a:gd name="connsiteX22" fmla="*/ 309460 w 392409"/>
                <a:gd name="connsiteY22" fmla="*/ 392644 h 418570"/>
                <a:gd name="connsiteX23" fmla="*/ 322541 w 392409"/>
                <a:gd name="connsiteY23" fmla="*/ 373227 h 418570"/>
                <a:gd name="connsiteX24" fmla="*/ 327038 w 392409"/>
                <a:gd name="connsiteY24" fmla="*/ 349927 h 418570"/>
                <a:gd name="connsiteX25" fmla="*/ 320701 w 392409"/>
                <a:gd name="connsiteY25" fmla="*/ 322950 h 418570"/>
                <a:gd name="connsiteX26" fmla="*/ 302103 w 392409"/>
                <a:gd name="connsiteY26" fmla="*/ 360351 h 418570"/>
                <a:gd name="connsiteX27" fmla="*/ 273693 w 392409"/>
                <a:gd name="connsiteY27" fmla="*/ 389374 h 418570"/>
                <a:gd name="connsiteX28" fmla="*/ 237518 w 392409"/>
                <a:gd name="connsiteY28" fmla="*/ 408176 h 418570"/>
                <a:gd name="connsiteX29" fmla="*/ 196438 w 392409"/>
                <a:gd name="connsiteY29" fmla="*/ 414921 h 418570"/>
                <a:gd name="connsiteX30" fmla="*/ 155154 w 392409"/>
                <a:gd name="connsiteY30" fmla="*/ 408176 h 418570"/>
                <a:gd name="connsiteX31" fmla="*/ 119183 w 392409"/>
                <a:gd name="connsiteY31" fmla="*/ 389374 h 418570"/>
                <a:gd name="connsiteX32" fmla="*/ 90570 w 392409"/>
                <a:gd name="connsiteY32" fmla="*/ 360351 h 418570"/>
                <a:gd name="connsiteX33" fmla="*/ 72175 w 392409"/>
                <a:gd name="connsiteY33" fmla="*/ 322950 h 418570"/>
                <a:gd name="connsiteX34" fmla="*/ 65840 w 392409"/>
                <a:gd name="connsiteY34" fmla="*/ 349927 h 418570"/>
                <a:gd name="connsiteX35" fmla="*/ 70336 w 392409"/>
                <a:gd name="connsiteY35" fmla="*/ 373227 h 418570"/>
                <a:gd name="connsiteX36" fmla="*/ 83416 w 392409"/>
                <a:gd name="connsiteY36" fmla="*/ 392644 h 418570"/>
                <a:gd name="connsiteX37" fmla="*/ 65022 w 392409"/>
                <a:gd name="connsiteY37" fmla="*/ 411037 h 418570"/>
                <a:gd name="connsiteX38" fmla="*/ 46015 w 392409"/>
                <a:gd name="connsiteY38" fmla="*/ 383037 h 418570"/>
                <a:gd name="connsiteX39" fmla="*/ 39475 w 392409"/>
                <a:gd name="connsiteY39" fmla="*/ 349723 h 418570"/>
                <a:gd name="connsiteX40" fmla="*/ 46015 w 392409"/>
                <a:gd name="connsiteY40" fmla="*/ 316410 h 418570"/>
                <a:gd name="connsiteX41" fmla="*/ 65022 w 392409"/>
                <a:gd name="connsiteY41" fmla="*/ 288205 h 418570"/>
                <a:gd name="connsiteX42" fmla="*/ 66248 w 392409"/>
                <a:gd name="connsiteY42" fmla="*/ 289431 h 418570"/>
                <a:gd name="connsiteX43" fmla="*/ 65840 w 392409"/>
                <a:gd name="connsiteY43" fmla="*/ 286774 h 418570"/>
                <a:gd name="connsiteX44" fmla="*/ 65635 w 392409"/>
                <a:gd name="connsiteY44" fmla="*/ 284117 h 418570"/>
                <a:gd name="connsiteX45" fmla="*/ 65635 w 392409"/>
                <a:gd name="connsiteY45" fmla="*/ 231796 h 418570"/>
                <a:gd name="connsiteX46" fmla="*/ 66248 w 392409"/>
                <a:gd name="connsiteY46" fmla="*/ 219533 h 418570"/>
                <a:gd name="connsiteX47" fmla="*/ 68292 w 392409"/>
                <a:gd name="connsiteY47" fmla="*/ 207271 h 418570"/>
                <a:gd name="connsiteX48" fmla="*/ 56642 w 392409"/>
                <a:gd name="connsiteY48" fmla="*/ 212789 h 418570"/>
                <a:gd name="connsiteX49" fmla="*/ 47445 w 392409"/>
                <a:gd name="connsiteY49" fmla="*/ 221372 h 418570"/>
                <a:gd name="connsiteX50" fmla="*/ 41518 w 392409"/>
                <a:gd name="connsiteY50" fmla="*/ 232410 h 418570"/>
                <a:gd name="connsiteX51" fmla="*/ 39475 w 392409"/>
                <a:gd name="connsiteY51" fmla="*/ 244876 h 418570"/>
                <a:gd name="connsiteX52" fmla="*/ 39475 w 392409"/>
                <a:gd name="connsiteY52" fmla="*/ 284117 h 418570"/>
                <a:gd name="connsiteX53" fmla="*/ 13314 w 392409"/>
                <a:gd name="connsiteY53" fmla="*/ 284117 h 418570"/>
                <a:gd name="connsiteX54" fmla="*/ 13314 w 392409"/>
                <a:gd name="connsiteY54" fmla="*/ 244876 h 418570"/>
                <a:gd name="connsiteX55" fmla="*/ 18219 w 392409"/>
                <a:gd name="connsiteY55" fmla="*/ 219943 h 418570"/>
                <a:gd name="connsiteX56" fmla="*/ 31913 w 392409"/>
                <a:gd name="connsiteY56" fmla="*/ 199299 h 418570"/>
                <a:gd name="connsiteX57" fmla="*/ 52146 w 392409"/>
                <a:gd name="connsiteY57" fmla="*/ 185402 h 418570"/>
                <a:gd name="connsiteX58" fmla="*/ 77080 w 392409"/>
                <a:gd name="connsiteY58" fmla="*/ 179679 h 418570"/>
                <a:gd name="connsiteX59" fmla="*/ 93431 w 392409"/>
                <a:gd name="connsiteY59" fmla="*/ 152087 h 418570"/>
                <a:gd name="connsiteX60" fmla="*/ 71767 w 392409"/>
                <a:gd name="connsiteY60" fmla="*/ 144322 h 418570"/>
                <a:gd name="connsiteX61" fmla="*/ 54803 w 392409"/>
                <a:gd name="connsiteY61" fmla="*/ 129810 h 418570"/>
                <a:gd name="connsiteX62" fmla="*/ 43562 w 392409"/>
                <a:gd name="connsiteY62" fmla="*/ 110599 h 418570"/>
                <a:gd name="connsiteX63" fmla="*/ 39475 w 392409"/>
                <a:gd name="connsiteY63" fmla="*/ 87913 h 418570"/>
                <a:gd name="connsiteX64" fmla="*/ 39475 w 392409"/>
                <a:gd name="connsiteY64" fmla="*/ 48672 h 418570"/>
                <a:gd name="connsiteX65" fmla="*/ 65635 w 392409"/>
                <a:gd name="connsiteY65" fmla="*/ 48672 h 418570"/>
                <a:gd name="connsiteX66" fmla="*/ 65635 w 392409"/>
                <a:gd name="connsiteY66" fmla="*/ 87913 h 418570"/>
                <a:gd name="connsiteX67" fmla="*/ 68701 w 392409"/>
                <a:gd name="connsiteY67" fmla="*/ 103241 h 418570"/>
                <a:gd name="connsiteX68" fmla="*/ 77080 w 392409"/>
                <a:gd name="connsiteY68" fmla="*/ 115708 h 418570"/>
                <a:gd name="connsiteX69" fmla="*/ 89548 w 392409"/>
                <a:gd name="connsiteY69" fmla="*/ 124088 h 418570"/>
                <a:gd name="connsiteX70" fmla="*/ 104876 w 392409"/>
                <a:gd name="connsiteY70" fmla="*/ 127154 h 418570"/>
                <a:gd name="connsiteX71" fmla="*/ 117956 w 392409"/>
                <a:gd name="connsiteY71" fmla="*/ 127154 h 418570"/>
                <a:gd name="connsiteX72" fmla="*/ 117956 w 392409"/>
                <a:gd name="connsiteY72" fmla="*/ 127767 h 418570"/>
                <a:gd name="connsiteX73" fmla="*/ 137577 w 392409"/>
                <a:gd name="connsiteY73" fmla="*/ 115708 h 418570"/>
                <a:gd name="connsiteX74" fmla="*/ 132672 w 392409"/>
                <a:gd name="connsiteY74" fmla="*/ 102219 h 418570"/>
                <a:gd name="connsiteX75" fmla="*/ 131037 w 392409"/>
                <a:gd name="connsiteY75" fmla="*/ 87913 h 418570"/>
                <a:gd name="connsiteX76" fmla="*/ 137373 w 392409"/>
                <a:gd name="connsiteY76" fmla="*/ 60321 h 418570"/>
                <a:gd name="connsiteX77" fmla="*/ 108759 w 392409"/>
                <a:gd name="connsiteY77" fmla="*/ 31708 h 418570"/>
                <a:gd name="connsiteX78" fmla="*/ 127154 w 392409"/>
                <a:gd name="connsiteY78" fmla="*/ 13314 h 418570"/>
                <a:gd name="connsiteX79" fmla="*/ 153110 w 392409"/>
                <a:gd name="connsiteY79" fmla="*/ 39270 h 418570"/>
                <a:gd name="connsiteX80" fmla="*/ 173140 w 392409"/>
                <a:gd name="connsiteY80" fmla="*/ 27007 h 418570"/>
                <a:gd name="connsiteX81" fmla="*/ 196438 w 392409"/>
                <a:gd name="connsiteY81" fmla="*/ 22511 h 418570"/>
                <a:gd name="connsiteX82" fmla="*/ 219533 w 392409"/>
                <a:gd name="connsiteY82" fmla="*/ 27007 h 418570"/>
                <a:gd name="connsiteX83" fmla="*/ 239767 w 392409"/>
                <a:gd name="connsiteY83" fmla="*/ 39270 h 418570"/>
                <a:gd name="connsiteX84" fmla="*/ 265724 w 392409"/>
                <a:gd name="connsiteY84" fmla="*/ 13314 h 418570"/>
                <a:gd name="connsiteX85" fmla="*/ 284117 w 392409"/>
                <a:gd name="connsiteY85" fmla="*/ 31708 h 418570"/>
                <a:gd name="connsiteX86" fmla="*/ 255504 w 392409"/>
                <a:gd name="connsiteY86" fmla="*/ 60321 h 418570"/>
                <a:gd name="connsiteX87" fmla="*/ 261840 w 392409"/>
                <a:gd name="connsiteY87" fmla="*/ 87913 h 418570"/>
                <a:gd name="connsiteX88" fmla="*/ 260001 w 392409"/>
                <a:gd name="connsiteY88" fmla="*/ 102219 h 418570"/>
                <a:gd name="connsiteX89" fmla="*/ 255300 w 392409"/>
                <a:gd name="connsiteY89" fmla="*/ 115708 h 418570"/>
                <a:gd name="connsiteX90" fmla="*/ 265314 w 392409"/>
                <a:gd name="connsiteY90" fmla="*/ 121431 h 418570"/>
                <a:gd name="connsiteX91" fmla="*/ 274920 w 392409"/>
                <a:gd name="connsiteY91" fmla="*/ 127767 h 418570"/>
                <a:gd name="connsiteX92" fmla="*/ 274920 w 392409"/>
                <a:gd name="connsiteY92" fmla="*/ 127154 h 418570"/>
                <a:gd name="connsiteX93" fmla="*/ 288001 w 392409"/>
                <a:gd name="connsiteY93" fmla="*/ 127154 h 418570"/>
                <a:gd name="connsiteX94" fmla="*/ 303329 w 392409"/>
                <a:gd name="connsiteY94" fmla="*/ 124088 h 418570"/>
                <a:gd name="connsiteX95" fmla="*/ 315796 w 392409"/>
                <a:gd name="connsiteY95" fmla="*/ 115708 h 418570"/>
                <a:gd name="connsiteX96" fmla="*/ 324176 w 392409"/>
                <a:gd name="connsiteY96" fmla="*/ 103241 h 418570"/>
                <a:gd name="connsiteX97" fmla="*/ 327242 w 392409"/>
                <a:gd name="connsiteY97" fmla="*/ 87913 h 418570"/>
                <a:gd name="connsiteX98" fmla="*/ 327242 w 392409"/>
                <a:gd name="connsiteY98" fmla="*/ 48672 h 418570"/>
                <a:gd name="connsiteX99" fmla="*/ 353402 w 392409"/>
                <a:gd name="connsiteY99" fmla="*/ 48672 h 418570"/>
                <a:gd name="connsiteX100" fmla="*/ 353402 w 392409"/>
                <a:gd name="connsiteY100" fmla="*/ 87913 h 418570"/>
                <a:gd name="connsiteX101" fmla="*/ 349315 w 392409"/>
                <a:gd name="connsiteY101" fmla="*/ 110599 h 418570"/>
                <a:gd name="connsiteX102" fmla="*/ 338073 w 392409"/>
                <a:gd name="connsiteY102" fmla="*/ 129810 h 418570"/>
                <a:gd name="connsiteX103" fmla="*/ 320906 w 392409"/>
                <a:gd name="connsiteY103" fmla="*/ 144322 h 418570"/>
                <a:gd name="connsiteX104" fmla="*/ 299446 w 392409"/>
                <a:gd name="connsiteY104" fmla="*/ 152087 h 418570"/>
                <a:gd name="connsiteX105" fmla="*/ 315796 w 392409"/>
                <a:gd name="connsiteY105" fmla="*/ 179679 h 418570"/>
                <a:gd name="connsiteX106" fmla="*/ 196438 w 392409"/>
                <a:gd name="connsiteY106" fmla="*/ 48672 h 418570"/>
                <a:gd name="connsiteX107" fmla="*/ 181110 w 392409"/>
                <a:gd name="connsiteY107" fmla="*/ 51737 h 418570"/>
                <a:gd name="connsiteX108" fmla="*/ 168643 w 392409"/>
                <a:gd name="connsiteY108" fmla="*/ 60117 h 418570"/>
                <a:gd name="connsiteX109" fmla="*/ 160263 w 392409"/>
                <a:gd name="connsiteY109" fmla="*/ 72584 h 418570"/>
                <a:gd name="connsiteX110" fmla="*/ 157197 w 392409"/>
                <a:gd name="connsiteY110" fmla="*/ 87913 h 418570"/>
                <a:gd name="connsiteX111" fmla="*/ 162103 w 392409"/>
                <a:gd name="connsiteY111" fmla="*/ 106307 h 418570"/>
                <a:gd name="connsiteX112" fmla="*/ 179066 w 392409"/>
                <a:gd name="connsiteY112" fmla="*/ 102832 h 418570"/>
                <a:gd name="connsiteX113" fmla="*/ 196438 w 392409"/>
                <a:gd name="connsiteY113" fmla="*/ 101402 h 418570"/>
                <a:gd name="connsiteX114" fmla="*/ 213606 w 392409"/>
                <a:gd name="connsiteY114" fmla="*/ 102832 h 418570"/>
                <a:gd name="connsiteX115" fmla="*/ 230774 w 392409"/>
                <a:gd name="connsiteY115" fmla="*/ 106307 h 418570"/>
                <a:gd name="connsiteX116" fmla="*/ 235679 w 392409"/>
                <a:gd name="connsiteY116" fmla="*/ 87913 h 418570"/>
                <a:gd name="connsiteX117" fmla="*/ 232613 w 392409"/>
                <a:gd name="connsiteY117" fmla="*/ 72584 h 418570"/>
                <a:gd name="connsiteX118" fmla="*/ 224234 w 392409"/>
                <a:gd name="connsiteY118" fmla="*/ 60117 h 418570"/>
                <a:gd name="connsiteX119" fmla="*/ 211767 w 392409"/>
                <a:gd name="connsiteY119" fmla="*/ 51737 h 418570"/>
                <a:gd name="connsiteX120" fmla="*/ 196438 w 392409"/>
                <a:gd name="connsiteY120" fmla="*/ 48672 h 418570"/>
                <a:gd name="connsiteX121" fmla="*/ 301081 w 392409"/>
                <a:gd name="connsiteY121" fmla="*/ 231796 h 418570"/>
                <a:gd name="connsiteX122" fmla="*/ 292702 w 392409"/>
                <a:gd name="connsiteY122" fmla="*/ 191534 h 418570"/>
                <a:gd name="connsiteX123" fmla="*/ 270015 w 392409"/>
                <a:gd name="connsiteY123" fmla="*/ 158219 h 418570"/>
                <a:gd name="connsiteX124" fmla="*/ 236906 w 392409"/>
                <a:gd name="connsiteY124" fmla="*/ 135533 h 418570"/>
                <a:gd name="connsiteX125" fmla="*/ 196438 w 392409"/>
                <a:gd name="connsiteY125" fmla="*/ 127154 h 418570"/>
                <a:gd name="connsiteX126" fmla="*/ 155971 w 392409"/>
                <a:gd name="connsiteY126" fmla="*/ 135533 h 418570"/>
                <a:gd name="connsiteX127" fmla="*/ 122657 w 392409"/>
                <a:gd name="connsiteY127" fmla="*/ 158219 h 418570"/>
                <a:gd name="connsiteX128" fmla="*/ 100175 w 392409"/>
                <a:gd name="connsiteY128" fmla="*/ 191534 h 418570"/>
                <a:gd name="connsiteX129" fmla="*/ 91796 w 392409"/>
                <a:gd name="connsiteY129" fmla="*/ 231796 h 418570"/>
                <a:gd name="connsiteX130" fmla="*/ 91796 w 392409"/>
                <a:gd name="connsiteY130" fmla="*/ 284117 h 418570"/>
                <a:gd name="connsiteX131" fmla="*/ 99971 w 392409"/>
                <a:gd name="connsiteY131" fmla="*/ 324789 h 418570"/>
                <a:gd name="connsiteX132" fmla="*/ 122453 w 392409"/>
                <a:gd name="connsiteY132" fmla="*/ 358102 h 418570"/>
                <a:gd name="connsiteX133" fmla="*/ 155766 w 392409"/>
                <a:gd name="connsiteY133" fmla="*/ 380585 h 418570"/>
                <a:gd name="connsiteX134" fmla="*/ 196438 w 392409"/>
                <a:gd name="connsiteY134" fmla="*/ 388760 h 418570"/>
                <a:gd name="connsiteX135" fmla="*/ 237110 w 392409"/>
                <a:gd name="connsiteY135" fmla="*/ 380585 h 418570"/>
                <a:gd name="connsiteX136" fmla="*/ 270219 w 392409"/>
                <a:gd name="connsiteY136" fmla="*/ 358102 h 418570"/>
                <a:gd name="connsiteX137" fmla="*/ 292702 w 392409"/>
                <a:gd name="connsiteY137" fmla="*/ 324789 h 418570"/>
                <a:gd name="connsiteX138" fmla="*/ 301081 w 392409"/>
                <a:gd name="connsiteY138" fmla="*/ 284117 h 418570"/>
                <a:gd name="connsiteX139" fmla="*/ 301081 w 392409"/>
                <a:gd name="connsiteY139" fmla="*/ 231796 h 41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92409" h="418570">
                  <a:moveTo>
                    <a:pt x="315796" y="179679"/>
                  </a:moveTo>
                  <a:cubicBezTo>
                    <a:pt x="324653" y="179952"/>
                    <a:pt x="332964" y="181859"/>
                    <a:pt x="340730" y="185402"/>
                  </a:cubicBezTo>
                  <a:cubicBezTo>
                    <a:pt x="348497" y="188808"/>
                    <a:pt x="355241" y="193441"/>
                    <a:pt x="360964" y="199299"/>
                  </a:cubicBezTo>
                  <a:cubicBezTo>
                    <a:pt x="366687" y="205158"/>
                    <a:pt x="371184" y="212040"/>
                    <a:pt x="374454" y="219943"/>
                  </a:cubicBezTo>
                  <a:cubicBezTo>
                    <a:pt x="377860" y="227709"/>
                    <a:pt x="379563" y="236020"/>
                    <a:pt x="379563" y="244876"/>
                  </a:cubicBezTo>
                  <a:lnTo>
                    <a:pt x="379563" y="284117"/>
                  </a:lnTo>
                  <a:lnTo>
                    <a:pt x="353402" y="284117"/>
                  </a:lnTo>
                  <a:lnTo>
                    <a:pt x="353402" y="244876"/>
                  </a:lnTo>
                  <a:cubicBezTo>
                    <a:pt x="353402" y="240517"/>
                    <a:pt x="352653" y="236361"/>
                    <a:pt x="351154" y="232410"/>
                  </a:cubicBezTo>
                  <a:cubicBezTo>
                    <a:pt x="349792" y="228322"/>
                    <a:pt x="347816" y="224643"/>
                    <a:pt x="345227" y="221372"/>
                  </a:cubicBezTo>
                  <a:cubicBezTo>
                    <a:pt x="342775" y="217966"/>
                    <a:pt x="339776" y="215106"/>
                    <a:pt x="336234" y="212789"/>
                  </a:cubicBezTo>
                  <a:cubicBezTo>
                    <a:pt x="332692" y="210337"/>
                    <a:pt x="328809" y="208497"/>
                    <a:pt x="324585" y="207271"/>
                  </a:cubicBezTo>
                  <a:cubicBezTo>
                    <a:pt x="325403" y="211222"/>
                    <a:pt x="326015" y="215310"/>
                    <a:pt x="326424" y="219533"/>
                  </a:cubicBezTo>
                  <a:cubicBezTo>
                    <a:pt x="326970" y="223621"/>
                    <a:pt x="327242" y="227709"/>
                    <a:pt x="327242" y="231796"/>
                  </a:cubicBezTo>
                  <a:lnTo>
                    <a:pt x="327242" y="284117"/>
                  </a:lnTo>
                  <a:cubicBezTo>
                    <a:pt x="327242" y="285071"/>
                    <a:pt x="327174" y="285957"/>
                    <a:pt x="327038" y="286774"/>
                  </a:cubicBezTo>
                  <a:cubicBezTo>
                    <a:pt x="326902" y="287592"/>
                    <a:pt x="326764" y="288477"/>
                    <a:pt x="326628" y="289431"/>
                  </a:cubicBezTo>
                  <a:lnTo>
                    <a:pt x="327855" y="288205"/>
                  </a:lnTo>
                  <a:cubicBezTo>
                    <a:pt x="336030" y="296380"/>
                    <a:pt x="342297" y="305781"/>
                    <a:pt x="346658" y="316410"/>
                  </a:cubicBezTo>
                  <a:cubicBezTo>
                    <a:pt x="351018" y="327037"/>
                    <a:pt x="353198" y="338142"/>
                    <a:pt x="353198" y="349723"/>
                  </a:cubicBezTo>
                  <a:cubicBezTo>
                    <a:pt x="353198" y="361304"/>
                    <a:pt x="351018" y="372410"/>
                    <a:pt x="346658" y="383037"/>
                  </a:cubicBezTo>
                  <a:cubicBezTo>
                    <a:pt x="342297" y="393529"/>
                    <a:pt x="336030" y="402862"/>
                    <a:pt x="327855" y="411037"/>
                  </a:cubicBezTo>
                  <a:lnTo>
                    <a:pt x="309460" y="392644"/>
                  </a:lnTo>
                  <a:cubicBezTo>
                    <a:pt x="315183" y="386921"/>
                    <a:pt x="319544" y="380449"/>
                    <a:pt x="322541" y="373227"/>
                  </a:cubicBezTo>
                  <a:cubicBezTo>
                    <a:pt x="325539" y="365869"/>
                    <a:pt x="327038" y="358102"/>
                    <a:pt x="327038" y="349927"/>
                  </a:cubicBezTo>
                  <a:cubicBezTo>
                    <a:pt x="327038" y="340662"/>
                    <a:pt x="324925" y="331670"/>
                    <a:pt x="320701" y="322950"/>
                  </a:cubicBezTo>
                  <a:cubicBezTo>
                    <a:pt x="316478" y="336575"/>
                    <a:pt x="310278" y="349042"/>
                    <a:pt x="302103" y="360351"/>
                  </a:cubicBezTo>
                  <a:cubicBezTo>
                    <a:pt x="294063" y="371660"/>
                    <a:pt x="284595" y="381334"/>
                    <a:pt x="273693" y="389374"/>
                  </a:cubicBezTo>
                  <a:cubicBezTo>
                    <a:pt x="262794" y="397413"/>
                    <a:pt x="250735" y="403679"/>
                    <a:pt x="237518" y="408176"/>
                  </a:cubicBezTo>
                  <a:cubicBezTo>
                    <a:pt x="224438" y="412672"/>
                    <a:pt x="210746" y="414921"/>
                    <a:pt x="196438" y="414921"/>
                  </a:cubicBezTo>
                  <a:cubicBezTo>
                    <a:pt x="182131" y="414921"/>
                    <a:pt x="168371" y="412672"/>
                    <a:pt x="155154" y="408176"/>
                  </a:cubicBezTo>
                  <a:cubicBezTo>
                    <a:pt x="142073" y="403679"/>
                    <a:pt x="130083" y="397413"/>
                    <a:pt x="119183" y="389374"/>
                  </a:cubicBezTo>
                  <a:cubicBezTo>
                    <a:pt x="108283" y="381334"/>
                    <a:pt x="98745" y="371660"/>
                    <a:pt x="90570" y="360351"/>
                  </a:cubicBezTo>
                  <a:cubicBezTo>
                    <a:pt x="82531" y="349042"/>
                    <a:pt x="76399" y="336575"/>
                    <a:pt x="72175" y="322950"/>
                  </a:cubicBezTo>
                  <a:cubicBezTo>
                    <a:pt x="67951" y="331670"/>
                    <a:pt x="65840" y="340662"/>
                    <a:pt x="65840" y="349927"/>
                  </a:cubicBezTo>
                  <a:cubicBezTo>
                    <a:pt x="65840" y="358102"/>
                    <a:pt x="67338" y="365869"/>
                    <a:pt x="70336" y="373227"/>
                  </a:cubicBezTo>
                  <a:cubicBezTo>
                    <a:pt x="73333" y="380449"/>
                    <a:pt x="77694" y="386921"/>
                    <a:pt x="83416" y="392644"/>
                  </a:cubicBezTo>
                  <a:lnTo>
                    <a:pt x="65022" y="411037"/>
                  </a:lnTo>
                  <a:cubicBezTo>
                    <a:pt x="56847" y="402862"/>
                    <a:pt x="50511" y="393529"/>
                    <a:pt x="46015" y="383037"/>
                  </a:cubicBezTo>
                  <a:cubicBezTo>
                    <a:pt x="41655" y="372410"/>
                    <a:pt x="39475" y="361304"/>
                    <a:pt x="39475" y="349723"/>
                  </a:cubicBezTo>
                  <a:cubicBezTo>
                    <a:pt x="39475" y="338142"/>
                    <a:pt x="41655" y="327037"/>
                    <a:pt x="46015" y="316410"/>
                  </a:cubicBezTo>
                  <a:cubicBezTo>
                    <a:pt x="50511" y="305781"/>
                    <a:pt x="56847" y="296380"/>
                    <a:pt x="65022" y="288205"/>
                  </a:cubicBezTo>
                  <a:lnTo>
                    <a:pt x="66248" y="289431"/>
                  </a:lnTo>
                  <a:cubicBezTo>
                    <a:pt x="66112" y="288477"/>
                    <a:pt x="65976" y="287592"/>
                    <a:pt x="65840" y="286774"/>
                  </a:cubicBezTo>
                  <a:cubicBezTo>
                    <a:pt x="65703" y="285957"/>
                    <a:pt x="65635" y="285071"/>
                    <a:pt x="65635" y="284117"/>
                  </a:cubicBezTo>
                  <a:lnTo>
                    <a:pt x="65635" y="231796"/>
                  </a:lnTo>
                  <a:cubicBezTo>
                    <a:pt x="65635" y="227709"/>
                    <a:pt x="65840" y="223621"/>
                    <a:pt x="66248" y="219533"/>
                  </a:cubicBezTo>
                  <a:cubicBezTo>
                    <a:pt x="66793" y="215310"/>
                    <a:pt x="67475" y="211222"/>
                    <a:pt x="68292" y="207271"/>
                  </a:cubicBezTo>
                  <a:cubicBezTo>
                    <a:pt x="64068" y="208497"/>
                    <a:pt x="60185" y="210337"/>
                    <a:pt x="56642" y="212789"/>
                  </a:cubicBezTo>
                  <a:cubicBezTo>
                    <a:pt x="53100" y="215106"/>
                    <a:pt x="50034" y="217966"/>
                    <a:pt x="47445" y="221372"/>
                  </a:cubicBezTo>
                  <a:cubicBezTo>
                    <a:pt x="44993" y="224643"/>
                    <a:pt x="43017" y="228322"/>
                    <a:pt x="41518" y="232410"/>
                  </a:cubicBezTo>
                  <a:cubicBezTo>
                    <a:pt x="40156" y="236361"/>
                    <a:pt x="39475" y="240517"/>
                    <a:pt x="39475" y="244876"/>
                  </a:cubicBezTo>
                  <a:lnTo>
                    <a:pt x="39475" y="284117"/>
                  </a:lnTo>
                  <a:lnTo>
                    <a:pt x="13314" y="284117"/>
                  </a:lnTo>
                  <a:lnTo>
                    <a:pt x="13314" y="244876"/>
                  </a:lnTo>
                  <a:cubicBezTo>
                    <a:pt x="13314" y="236020"/>
                    <a:pt x="14949" y="227709"/>
                    <a:pt x="18219" y="219943"/>
                  </a:cubicBezTo>
                  <a:cubicBezTo>
                    <a:pt x="21625" y="212040"/>
                    <a:pt x="26190" y="205158"/>
                    <a:pt x="31913" y="199299"/>
                  </a:cubicBezTo>
                  <a:cubicBezTo>
                    <a:pt x="37635" y="193441"/>
                    <a:pt x="44380" y="188808"/>
                    <a:pt x="52146" y="185402"/>
                  </a:cubicBezTo>
                  <a:cubicBezTo>
                    <a:pt x="59913" y="181859"/>
                    <a:pt x="68224" y="179952"/>
                    <a:pt x="77080" y="179679"/>
                  </a:cubicBezTo>
                  <a:cubicBezTo>
                    <a:pt x="81304" y="170142"/>
                    <a:pt x="86754" y="160944"/>
                    <a:pt x="93431" y="152087"/>
                  </a:cubicBezTo>
                  <a:cubicBezTo>
                    <a:pt x="85664" y="150726"/>
                    <a:pt x="78443" y="148137"/>
                    <a:pt x="71767" y="144322"/>
                  </a:cubicBezTo>
                  <a:cubicBezTo>
                    <a:pt x="65226" y="140370"/>
                    <a:pt x="59572" y="135533"/>
                    <a:pt x="54803" y="129810"/>
                  </a:cubicBezTo>
                  <a:cubicBezTo>
                    <a:pt x="50034" y="124088"/>
                    <a:pt x="46287" y="117684"/>
                    <a:pt x="43562" y="110599"/>
                  </a:cubicBezTo>
                  <a:cubicBezTo>
                    <a:pt x="40837" y="103377"/>
                    <a:pt x="39475" y="95815"/>
                    <a:pt x="39475" y="87913"/>
                  </a:cubicBezTo>
                  <a:lnTo>
                    <a:pt x="39475" y="48672"/>
                  </a:lnTo>
                  <a:lnTo>
                    <a:pt x="65635" y="48672"/>
                  </a:lnTo>
                  <a:lnTo>
                    <a:pt x="65635" y="87913"/>
                  </a:lnTo>
                  <a:cubicBezTo>
                    <a:pt x="65635" y="93363"/>
                    <a:pt x="66657" y="98472"/>
                    <a:pt x="68701" y="103241"/>
                  </a:cubicBezTo>
                  <a:cubicBezTo>
                    <a:pt x="70745" y="108010"/>
                    <a:pt x="73538" y="112166"/>
                    <a:pt x="77080" y="115708"/>
                  </a:cubicBezTo>
                  <a:cubicBezTo>
                    <a:pt x="80623" y="119251"/>
                    <a:pt x="84779" y="122044"/>
                    <a:pt x="89548" y="124088"/>
                  </a:cubicBezTo>
                  <a:cubicBezTo>
                    <a:pt x="94317" y="126132"/>
                    <a:pt x="99426" y="127154"/>
                    <a:pt x="104876" y="127154"/>
                  </a:cubicBezTo>
                  <a:lnTo>
                    <a:pt x="117956" y="127154"/>
                  </a:lnTo>
                  <a:lnTo>
                    <a:pt x="117956" y="127767"/>
                  </a:lnTo>
                  <a:cubicBezTo>
                    <a:pt x="124360" y="122998"/>
                    <a:pt x="130900" y="118978"/>
                    <a:pt x="137577" y="115708"/>
                  </a:cubicBezTo>
                  <a:cubicBezTo>
                    <a:pt x="135533" y="111348"/>
                    <a:pt x="133898" y="106852"/>
                    <a:pt x="132672" y="102219"/>
                  </a:cubicBezTo>
                  <a:cubicBezTo>
                    <a:pt x="131582" y="97450"/>
                    <a:pt x="131037" y="92681"/>
                    <a:pt x="131037" y="87913"/>
                  </a:cubicBezTo>
                  <a:cubicBezTo>
                    <a:pt x="131037" y="78375"/>
                    <a:pt x="133149" y="69178"/>
                    <a:pt x="137373" y="60321"/>
                  </a:cubicBezTo>
                  <a:lnTo>
                    <a:pt x="108759" y="31708"/>
                  </a:lnTo>
                  <a:lnTo>
                    <a:pt x="127154" y="13314"/>
                  </a:lnTo>
                  <a:lnTo>
                    <a:pt x="153110" y="39270"/>
                  </a:lnTo>
                  <a:cubicBezTo>
                    <a:pt x="159241" y="33956"/>
                    <a:pt x="165918" y="29869"/>
                    <a:pt x="173140" y="27007"/>
                  </a:cubicBezTo>
                  <a:cubicBezTo>
                    <a:pt x="180496" y="24010"/>
                    <a:pt x="188263" y="22511"/>
                    <a:pt x="196438" y="22511"/>
                  </a:cubicBezTo>
                  <a:cubicBezTo>
                    <a:pt x="204614" y="22511"/>
                    <a:pt x="212311" y="24010"/>
                    <a:pt x="219533" y="27007"/>
                  </a:cubicBezTo>
                  <a:cubicBezTo>
                    <a:pt x="226891" y="29869"/>
                    <a:pt x="233636" y="33956"/>
                    <a:pt x="239767" y="39270"/>
                  </a:cubicBezTo>
                  <a:lnTo>
                    <a:pt x="265724" y="13314"/>
                  </a:lnTo>
                  <a:lnTo>
                    <a:pt x="284117" y="31708"/>
                  </a:lnTo>
                  <a:lnTo>
                    <a:pt x="255504" y="60321"/>
                  </a:lnTo>
                  <a:cubicBezTo>
                    <a:pt x="259728" y="69178"/>
                    <a:pt x="261840" y="78375"/>
                    <a:pt x="261840" y="87913"/>
                  </a:cubicBezTo>
                  <a:cubicBezTo>
                    <a:pt x="261840" y="92681"/>
                    <a:pt x="261227" y="97450"/>
                    <a:pt x="260001" y="102219"/>
                  </a:cubicBezTo>
                  <a:cubicBezTo>
                    <a:pt x="258910" y="106852"/>
                    <a:pt x="257343" y="111348"/>
                    <a:pt x="255300" y="115708"/>
                  </a:cubicBezTo>
                  <a:cubicBezTo>
                    <a:pt x="258842" y="117480"/>
                    <a:pt x="262180" y="119387"/>
                    <a:pt x="265314" y="121431"/>
                  </a:cubicBezTo>
                  <a:cubicBezTo>
                    <a:pt x="268584" y="123338"/>
                    <a:pt x="271786" y="125450"/>
                    <a:pt x="274920" y="127767"/>
                  </a:cubicBezTo>
                  <a:lnTo>
                    <a:pt x="274920" y="127154"/>
                  </a:lnTo>
                  <a:lnTo>
                    <a:pt x="288001" y="127154"/>
                  </a:lnTo>
                  <a:cubicBezTo>
                    <a:pt x="293451" y="127154"/>
                    <a:pt x="298560" y="126132"/>
                    <a:pt x="303329" y="124088"/>
                  </a:cubicBezTo>
                  <a:cubicBezTo>
                    <a:pt x="308099" y="122044"/>
                    <a:pt x="312254" y="119251"/>
                    <a:pt x="315796" y="115708"/>
                  </a:cubicBezTo>
                  <a:cubicBezTo>
                    <a:pt x="319338" y="112166"/>
                    <a:pt x="322132" y="108010"/>
                    <a:pt x="324176" y="103241"/>
                  </a:cubicBezTo>
                  <a:cubicBezTo>
                    <a:pt x="326220" y="98472"/>
                    <a:pt x="327242" y="93363"/>
                    <a:pt x="327242" y="87913"/>
                  </a:cubicBezTo>
                  <a:lnTo>
                    <a:pt x="327242" y="48672"/>
                  </a:lnTo>
                  <a:lnTo>
                    <a:pt x="353402" y="48672"/>
                  </a:lnTo>
                  <a:lnTo>
                    <a:pt x="353402" y="87913"/>
                  </a:lnTo>
                  <a:cubicBezTo>
                    <a:pt x="353402" y="95815"/>
                    <a:pt x="352039" y="103377"/>
                    <a:pt x="349315" y="110599"/>
                  </a:cubicBezTo>
                  <a:cubicBezTo>
                    <a:pt x="346590" y="117684"/>
                    <a:pt x="342843" y="124088"/>
                    <a:pt x="338073" y="129810"/>
                  </a:cubicBezTo>
                  <a:cubicBezTo>
                    <a:pt x="333304" y="135533"/>
                    <a:pt x="327582" y="140370"/>
                    <a:pt x="320906" y="144322"/>
                  </a:cubicBezTo>
                  <a:cubicBezTo>
                    <a:pt x="314365" y="148137"/>
                    <a:pt x="307213" y="150726"/>
                    <a:pt x="299446" y="152087"/>
                  </a:cubicBezTo>
                  <a:cubicBezTo>
                    <a:pt x="306122" y="160944"/>
                    <a:pt x="311573" y="170142"/>
                    <a:pt x="315796" y="179679"/>
                  </a:cubicBezTo>
                  <a:close/>
                  <a:moveTo>
                    <a:pt x="196438" y="48672"/>
                  </a:moveTo>
                  <a:cubicBezTo>
                    <a:pt x="190988" y="48672"/>
                    <a:pt x="185879" y="49693"/>
                    <a:pt x="181110" y="51737"/>
                  </a:cubicBezTo>
                  <a:cubicBezTo>
                    <a:pt x="176340" y="53781"/>
                    <a:pt x="172185" y="56574"/>
                    <a:pt x="168643" y="60117"/>
                  </a:cubicBezTo>
                  <a:cubicBezTo>
                    <a:pt x="165101" y="63659"/>
                    <a:pt x="162307" y="67815"/>
                    <a:pt x="160263" y="72584"/>
                  </a:cubicBezTo>
                  <a:cubicBezTo>
                    <a:pt x="158219" y="77353"/>
                    <a:pt x="157197" y="82462"/>
                    <a:pt x="157197" y="87913"/>
                  </a:cubicBezTo>
                  <a:cubicBezTo>
                    <a:pt x="157197" y="94725"/>
                    <a:pt x="158832" y="100857"/>
                    <a:pt x="162103" y="106307"/>
                  </a:cubicBezTo>
                  <a:cubicBezTo>
                    <a:pt x="167825" y="104808"/>
                    <a:pt x="173480" y="103650"/>
                    <a:pt x="179066" y="102832"/>
                  </a:cubicBezTo>
                  <a:cubicBezTo>
                    <a:pt x="184789" y="101879"/>
                    <a:pt x="190580" y="101402"/>
                    <a:pt x="196438" y="101402"/>
                  </a:cubicBezTo>
                  <a:cubicBezTo>
                    <a:pt x="202297" y="101402"/>
                    <a:pt x="208020" y="101879"/>
                    <a:pt x="213606" y="102832"/>
                  </a:cubicBezTo>
                  <a:cubicBezTo>
                    <a:pt x="219329" y="103650"/>
                    <a:pt x="225052" y="104808"/>
                    <a:pt x="230774" y="106307"/>
                  </a:cubicBezTo>
                  <a:cubicBezTo>
                    <a:pt x="234044" y="100857"/>
                    <a:pt x="235679" y="94725"/>
                    <a:pt x="235679" y="87913"/>
                  </a:cubicBezTo>
                  <a:cubicBezTo>
                    <a:pt x="235679" y="82462"/>
                    <a:pt x="234658" y="77353"/>
                    <a:pt x="232613" y="72584"/>
                  </a:cubicBezTo>
                  <a:cubicBezTo>
                    <a:pt x="230570" y="67815"/>
                    <a:pt x="227776" y="63659"/>
                    <a:pt x="224234" y="60117"/>
                  </a:cubicBezTo>
                  <a:cubicBezTo>
                    <a:pt x="220692" y="56574"/>
                    <a:pt x="216536" y="53781"/>
                    <a:pt x="211767" y="51737"/>
                  </a:cubicBezTo>
                  <a:cubicBezTo>
                    <a:pt x="206998" y="49693"/>
                    <a:pt x="201889" y="48672"/>
                    <a:pt x="196438" y="48672"/>
                  </a:cubicBezTo>
                  <a:close/>
                  <a:moveTo>
                    <a:pt x="301081" y="231796"/>
                  </a:moveTo>
                  <a:cubicBezTo>
                    <a:pt x="301081" y="217626"/>
                    <a:pt x="298288" y="204205"/>
                    <a:pt x="292702" y="191534"/>
                  </a:cubicBezTo>
                  <a:cubicBezTo>
                    <a:pt x="287115" y="178861"/>
                    <a:pt x="279553" y="167758"/>
                    <a:pt x="270015" y="158219"/>
                  </a:cubicBezTo>
                  <a:cubicBezTo>
                    <a:pt x="260613" y="148681"/>
                    <a:pt x="249577" y="141119"/>
                    <a:pt x="236906" y="135533"/>
                  </a:cubicBezTo>
                  <a:cubicBezTo>
                    <a:pt x="224234" y="129947"/>
                    <a:pt x="210746" y="127154"/>
                    <a:pt x="196438" y="127154"/>
                  </a:cubicBezTo>
                  <a:cubicBezTo>
                    <a:pt x="182131" y="127154"/>
                    <a:pt x="168643" y="129947"/>
                    <a:pt x="155971" y="135533"/>
                  </a:cubicBezTo>
                  <a:cubicBezTo>
                    <a:pt x="143300" y="141119"/>
                    <a:pt x="132195" y="148681"/>
                    <a:pt x="122657" y="158219"/>
                  </a:cubicBezTo>
                  <a:cubicBezTo>
                    <a:pt x="113256" y="167758"/>
                    <a:pt x="105762" y="178861"/>
                    <a:pt x="100175" y="191534"/>
                  </a:cubicBezTo>
                  <a:cubicBezTo>
                    <a:pt x="94589" y="204205"/>
                    <a:pt x="91796" y="217626"/>
                    <a:pt x="91796" y="231796"/>
                  </a:cubicBezTo>
                  <a:lnTo>
                    <a:pt x="91796" y="284117"/>
                  </a:lnTo>
                  <a:cubicBezTo>
                    <a:pt x="91796" y="298561"/>
                    <a:pt x="94521" y="312117"/>
                    <a:pt x="99971" y="324789"/>
                  </a:cubicBezTo>
                  <a:cubicBezTo>
                    <a:pt x="105557" y="337460"/>
                    <a:pt x="113051" y="348566"/>
                    <a:pt x="122453" y="358102"/>
                  </a:cubicBezTo>
                  <a:cubicBezTo>
                    <a:pt x="131991" y="367505"/>
                    <a:pt x="143095" y="374998"/>
                    <a:pt x="155766" y="380585"/>
                  </a:cubicBezTo>
                  <a:cubicBezTo>
                    <a:pt x="168439" y="386035"/>
                    <a:pt x="181995" y="388760"/>
                    <a:pt x="196438" y="388760"/>
                  </a:cubicBezTo>
                  <a:cubicBezTo>
                    <a:pt x="210882" y="388760"/>
                    <a:pt x="224438" y="386035"/>
                    <a:pt x="237110" y="380585"/>
                  </a:cubicBezTo>
                  <a:cubicBezTo>
                    <a:pt x="249781" y="374998"/>
                    <a:pt x="260818" y="367505"/>
                    <a:pt x="270219" y="358102"/>
                  </a:cubicBezTo>
                  <a:cubicBezTo>
                    <a:pt x="279757" y="348566"/>
                    <a:pt x="287251" y="337460"/>
                    <a:pt x="292702" y="324789"/>
                  </a:cubicBezTo>
                  <a:cubicBezTo>
                    <a:pt x="298288" y="312117"/>
                    <a:pt x="301081" y="298561"/>
                    <a:pt x="301081" y="284117"/>
                  </a:cubicBezTo>
                  <a:lnTo>
                    <a:pt x="301081" y="231796"/>
                  </a:lnTo>
                  <a:close/>
                </a:path>
              </a:pathLst>
            </a:custGeom>
            <a:solidFill>
              <a:schemeClr val="tx2"/>
            </a:solidFill>
            <a:ln w="12927" cap="flat">
              <a:noFill/>
              <a:prstDash val="solid"/>
              <a:miter/>
            </a:ln>
          </p:spPr>
          <p:txBody>
            <a:bodyPr rtlCol="0" anchor="ctr"/>
            <a:lstStyle/>
            <a:p>
              <a:endParaRPr lang="en-US" sz="1765" dirty="0"/>
            </a:p>
          </p:txBody>
        </p:sp>
      </p:grpSp>
      <p:grpSp>
        <p:nvGrpSpPr>
          <p:cNvPr id="75" name="Group 74">
            <a:extLst>
              <a:ext uri="{FF2B5EF4-FFF2-40B4-BE49-F238E27FC236}">
                <a16:creationId xmlns:a16="http://schemas.microsoft.com/office/drawing/2014/main" id="{7691C69D-54C0-4224-A17E-2FE0421A8554}"/>
              </a:ext>
              <a:ext uri="{C183D7F6-B498-43B3-948B-1728B52AA6E4}">
                <adec:decorative xmlns:adec="http://schemas.microsoft.com/office/drawing/2017/decorative" val="1"/>
              </a:ext>
            </a:extLst>
          </p:cNvPr>
          <p:cNvGrpSpPr/>
          <p:nvPr/>
        </p:nvGrpSpPr>
        <p:grpSpPr>
          <a:xfrm>
            <a:off x="7566934" y="5140566"/>
            <a:ext cx="486198" cy="415776"/>
            <a:chOff x="9171621" y="3922983"/>
            <a:chExt cx="702004" cy="600324"/>
          </a:xfrm>
        </p:grpSpPr>
        <p:sp>
          <p:nvSpPr>
            <p:cNvPr id="76" name="Freeform 1">
              <a:extLst>
                <a:ext uri="{FF2B5EF4-FFF2-40B4-BE49-F238E27FC236}">
                  <a16:creationId xmlns:a16="http://schemas.microsoft.com/office/drawing/2014/main" id="{ADFBAEBF-5CB5-439B-BC74-4D023098BD8C}"/>
                </a:ext>
              </a:extLst>
            </p:cNvPr>
            <p:cNvSpPr>
              <a:spLocks noChangeArrowheads="1"/>
            </p:cNvSpPr>
            <p:nvPr/>
          </p:nvSpPr>
          <p:spPr bwMode="auto">
            <a:xfrm>
              <a:off x="9400672" y="3922983"/>
              <a:ext cx="244188" cy="600324"/>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solidFill>
              <a:schemeClr val="tx2"/>
            </a:solidFill>
            <a:ln>
              <a:noFill/>
            </a:ln>
            <a:effectLst/>
            <a:extLst/>
          </p:spPr>
          <p:txBody>
            <a:bodyPr wrap="none" anchor="ctr"/>
            <a:lstStyle/>
            <a:p>
              <a:endParaRPr lang="en-US" sz="1400" dirty="0"/>
            </a:p>
          </p:txBody>
        </p:sp>
        <p:sp>
          <p:nvSpPr>
            <p:cNvPr id="77" name="Freeform 2">
              <a:extLst>
                <a:ext uri="{FF2B5EF4-FFF2-40B4-BE49-F238E27FC236}">
                  <a16:creationId xmlns:a16="http://schemas.microsoft.com/office/drawing/2014/main" id="{7B6BFAC3-0706-4A2E-A555-A921B5772945}"/>
                </a:ext>
              </a:extLst>
            </p:cNvPr>
            <p:cNvSpPr>
              <a:spLocks noChangeArrowheads="1"/>
            </p:cNvSpPr>
            <p:nvPr/>
          </p:nvSpPr>
          <p:spPr bwMode="auto">
            <a:xfrm>
              <a:off x="9171621" y="4110936"/>
              <a:ext cx="141657" cy="223882"/>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solidFill>
              <a:schemeClr val="tx2"/>
            </a:solidFill>
            <a:ln>
              <a:noFill/>
            </a:ln>
            <a:effectLst/>
            <a:extLst/>
          </p:spPr>
          <p:txBody>
            <a:bodyPr wrap="none" anchor="ctr"/>
            <a:lstStyle/>
            <a:p>
              <a:endParaRPr lang="en-US" sz="1400" dirty="0">
                <a:solidFill>
                  <a:schemeClr val="tx2"/>
                </a:solidFill>
              </a:endParaRPr>
            </a:p>
          </p:txBody>
        </p:sp>
        <p:sp>
          <p:nvSpPr>
            <p:cNvPr id="78" name="Freeform 3">
              <a:extLst>
                <a:ext uri="{FF2B5EF4-FFF2-40B4-BE49-F238E27FC236}">
                  <a16:creationId xmlns:a16="http://schemas.microsoft.com/office/drawing/2014/main" id="{09E24A0E-A86B-42E9-B250-83D43F8FA94A}"/>
                </a:ext>
              </a:extLst>
            </p:cNvPr>
            <p:cNvSpPr>
              <a:spLocks noChangeArrowheads="1"/>
            </p:cNvSpPr>
            <p:nvPr/>
          </p:nvSpPr>
          <p:spPr bwMode="auto">
            <a:xfrm>
              <a:off x="9732539" y="4110936"/>
              <a:ext cx="141086" cy="223882"/>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solidFill>
              <a:schemeClr val="tx2"/>
            </a:solidFill>
            <a:ln>
              <a:noFill/>
            </a:ln>
            <a:effectLst/>
            <a:extLst/>
          </p:spPr>
          <p:txBody>
            <a:bodyPr wrap="none" anchor="ctr"/>
            <a:lstStyle/>
            <a:p>
              <a:endParaRPr lang="en-US" sz="1400"/>
            </a:p>
          </p:txBody>
        </p:sp>
      </p:grpSp>
      <p:sp>
        <p:nvSpPr>
          <p:cNvPr id="41" name="TextBox 40">
            <a:extLst>
              <a:ext uri="{FF2B5EF4-FFF2-40B4-BE49-F238E27FC236}">
                <a16:creationId xmlns:a16="http://schemas.microsoft.com/office/drawing/2014/main" id="{489DD46E-7E66-46BB-9618-3EB18407D0C2}"/>
              </a:ext>
            </a:extLst>
          </p:cNvPr>
          <p:cNvSpPr txBox="1"/>
          <p:nvPr/>
        </p:nvSpPr>
        <p:spPr>
          <a:xfrm>
            <a:off x="3715834" y="6465031"/>
            <a:ext cx="8555136" cy="415325"/>
          </a:xfrm>
          <a:prstGeom prst="rect">
            <a:avLst/>
          </a:prstGeom>
          <a:noFill/>
        </p:spPr>
        <p:txBody>
          <a:bodyPr wrap="none" lIns="168827" tIns="135061" rIns="168827" bIns="135061" rtlCol="0">
            <a:spAutoFit/>
          </a:bodyPr>
          <a:lstStyle/>
          <a:p>
            <a:pPr algn="r" defTabSz="860879">
              <a:lnSpc>
                <a:spcPct val="90000"/>
              </a:lnSpc>
              <a:spcAft>
                <a:spcPts val="553"/>
              </a:spcAft>
            </a:pPr>
            <a:r>
              <a:rPr lang="en-US" sz="1029" kern="0" dirty="0">
                <a:solidFill>
                  <a:srgbClr val="737373"/>
                </a:solidFill>
                <a:latin typeface="Segoe UI Light"/>
              </a:rPr>
              <a:t>Source: </a:t>
            </a:r>
            <a:r>
              <a:rPr lang="en-GB" sz="1029" kern="0" dirty="0">
                <a:solidFill>
                  <a:srgbClr val="737373"/>
                </a:solidFill>
                <a:latin typeface="Segoe UI Light"/>
              </a:rPr>
              <a:t>2018 Accelerate: State of DevOps: Strategies for a New Economy." N. Forsgren, J. Humble, G. Kim. DevOps Research and Assessment (DORA)</a:t>
            </a:r>
            <a:endParaRPr lang="en-US" sz="1029" kern="0" dirty="0">
              <a:solidFill>
                <a:srgbClr val="737373"/>
              </a:solidFill>
              <a:latin typeface="Segoe UI Light"/>
            </a:endParaRPr>
          </a:p>
        </p:txBody>
      </p:sp>
    </p:spTree>
    <p:extLst>
      <p:ext uri="{BB962C8B-B14F-4D97-AF65-F5344CB8AC3E}">
        <p14:creationId xmlns:p14="http://schemas.microsoft.com/office/powerpoint/2010/main" val="11690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2">
      <a:dk1>
        <a:srgbClr val="32145A"/>
      </a:dk1>
      <a:lt1>
        <a:srgbClr val="FFFFFF"/>
      </a:lt1>
      <a:dk2>
        <a:srgbClr val="32145A"/>
      </a:dk2>
      <a:lt2>
        <a:srgbClr val="ECEFF1"/>
      </a:lt2>
      <a:accent1>
        <a:srgbClr val="32145A"/>
      </a:accent1>
      <a:accent2>
        <a:srgbClr val="7030A0"/>
      </a:accent2>
      <a:accent3>
        <a:srgbClr val="321E50"/>
      </a:accent3>
      <a:accent4>
        <a:srgbClr val="C763FF"/>
      </a:accent4>
      <a:accent5>
        <a:srgbClr val="FF89C4"/>
      </a:accent5>
      <a:accent6>
        <a:srgbClr val="CF79FF"/>
      </a:accent6>
      <a:hlink>
        <a:srgbClr val="C55DFF"/>
      </a:hlink>
      <a:folHlink>
        <a:srgbClr val="A100F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1995</TotalTime>
  <Words>2354</Words>
  <Application>Microsoft Office PowerPoint</Application>
  <PresentationFormat>Widescreen</PresentationFormat>
  <Paragraphs>285</Paragraphs>
  <Slides>29</Slides>
  <Notes>15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29</vt:i4>
      </vt:variant>
    </vt:vector>
  </HeadingPairs>
  <TitlesOfParts>
    <vt:vector size="43" baseType="lpstr">
      <vt:lpstr>MS Gothic</vt:lpstr>
      <vt:lpstr>MS PGothic</vt:lpstr>
      <vt:lpstr>Arial</vt:lpstr>
      <vt:lpstr>Calibri</vt:lpstr>
      <vt:lpstr>Calibri Light</vt:lpstr>
      <vt:lpstr>Myanmar Text</vt:lpstr>
      <vt:lpstr>Roboto Light</vt:lpstr>
      <vt:lpstr>Rockwell Extra Bold</vt:lpstr>
      <vt:lpstr>Segoe UI</vt:lpstr>
      <vt:lpstr>Segoe UI Light</vt:lpstr>
      <vt:lpstr>Segoe UI Semibold</vt:lpstr>
      <vt:lpstr>Segoe UI Semilight</vt:lpstr>
      <vt:lpstr>Wingdings</vt:lpstr>
      <vt:lpstr>Office Theme</vt:lpstr>
      <vt:lpstr>What's new in Azure App Service for DevOps</vt:lpstr>
      <vt:lpstr>PowerPoint Presentation</vt:lpstr>
      <vt:lpstr>PowerPoint Presentation</vt:lpstr>
      <vt:lpstr>PowerPoint Presentation</vt:lpstr>
      <vt:lpstr>PowerPoint Presentation</vt:lpstr>
      <vt:lpstr>PowerPoint Presentation</vt:lpstr>
      <vt:lpstr>Welcome  Azure DevOps!</vt:lpstr>
      <vt:lpstr>What is DevOps?</vt:lpstr>
      <vt:lpstr>High Performance DevOps Companies Achieve…</vt:lpstr>
      <vt:lpstr>What core technologies do I need to deploy &amp; learn faster?</vt:lpstr>
      <vt:lpstr>Introducing Azure DevOps</vt:lpstr>
      <vt:lpstr>DevOps Pipelines in Minutes</vt:lpstr>
      <vt:lpstr>PowerPoint Presentation</vt:lpstr>
      <vt:lpstr>Iteratively Removing Impediments</vt:lpstr>
      <vt:lpstr>Azure Boards</vt:lpstr>
      <vt:lpstr>Azure Repos</vt:lpstr>
      <vt:lpstr>Azure Pipelines</vt:lpstr>
      <vt:lpstr>Azure Pipelines</vt:lpstr>
      <vt:lpstr>Integrated with GitHub</vt:lpstr>
      <vt:lpstr>PowerPoint Presentation</vt:lpstr>
      <vt:lpstr>Self-Hosted Agents</vt:lpstr>
      <vt:lpstr>DevOps for Desktop</vt:lpstr>
      <vt:lpstr>Self-Service Dev/Test Environments</vt:lpstr>
      <vt:lpstr>Azure DevOps</vt:lpstr>
      <vt:lpstr>PowerPoint Presentation</vt:lpstr>
      <vt:lpstr>Changes for existing VSTS / TFS customers</vt:lpstr>
      <vt:lpstr>Migrating from TFS to Azure DevOps</vt:lpstr>
      <vt:lpstr>Azure DevOps Services Pricing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Andrea Tosato</dc:creator>
  <cp:lastModifiedBy>Riccardo Cappello</cp:lastModifiedBy>
  <cp:revision>23</cp:revision>
  <dcterms:created xsi:type="dcterms:W3CDTF">2018-06-13T19:28:12Z</dcterms:created>
  <dcterms:modified xsi:type="dcterms:W3CDTF">2018-10-13T15:14:13Z</dcterms:modified>
</cp:coreProperties>
</file>